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78" r:id="rId3"/>
    <p:sldId id="308" r:id="rId4"/>
    <p:sldId id="309" r:id="rId5"/>
    <p:sldId id="310" r:id="rId6"/>
    <p:sldId id="311" r:id="rId7"/>
    <p:sldId id="435" r:id="rId8"/>
    <p:sldId id="312" r:id="rId9"/>
    <p:sldId id="407" r:id="rId10"/>
    <p:sldId id="313" r:id="rId11"/>
    <p:sldId id="379" r:id="rId12"/>
    <p:sldId id="380" r:id="rId13"/>
    <p:sldId id="411" r:id="rId14"/>
    <p:sldId id="410" r:id="rId15"/>
    <p:sldId id="413" r:id="rId16"/>
    <p:sldId id="412" r:id="rId17"/>
    <p:sldId id="415" r:id="rId18"/>
    <p:sldId id="314" r:id="rId19"/>
    <p:sldId id="315" r:id="rId20"/>
    <p:sldId id="316" r:id="rId21"/>
    <p:sldId id="317" r:id="rId22"/>
    <p:sldId id="318" r:id="rId23"/>
    <p:sldId id="451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40" r:id="rId42"/>
    <p:sldId id="452" r:id="rId43"/>
    <p:sldId id="453" r:id="rId44"/>
    <p:sldId id="456" r:id="rId45"/>
    <p:sldId id="457" r:id="rId46"/>
    <p:sldId id="458" r:id="rId47"/>
    <p:sldId id="459" r:id="rId48"/>
    <p:sldId id="460" r:id="rId49"/>
    <p:sldId id="461" r:id="rId50"/>
    <p:sldId id="454" r:id="rId51"/>
    <p:sldId id="462" r:id="rId52"/>
    <p:sldId id="455" r:id="rId53"/>
  </p:sldIdLst>
  <p:sldSz cx="6858000" cy="51435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9FD7"/>
    <a:srgbClr val="32A1D9"/>
    <a:srgbClr val="006583"/>
    <a:srgbClr val="736D71"/>
    <a:srgbClr val="B3A197"/>
    <a:srgbClr val="01A6BC"/>
    <a:srgbClr val="CBCBCB"/>
    <a:srgbClr val="BABABA"/>
    <a:srgbClr val="E8E4D9"/>
    <a:srgbClr val="7CBA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3132" autoAdjust="0"/>
  </p:normalViewPr>
  <p:slideViewPr>
    <p:cSldViewPr>
      <p:cViewPr varScale="1">
        <p:scale>
          <a:sx n="151" d="100"/>
          <a:sy n="151" d="100"/>
        </p:scale>
        <p:origin x="1446" y="132"/>
      </p:cViewPr>
      <p:guideLst>
        <p:guide orient="horz" pos="162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1T05:35:58.857"/>
    </inkml:context>
    <inkml:brush xml:id="br0">
      <inkml:brushProperty name="width" value="0.09086" units="cm"/>
      <inkml:brushProperty name="height" value="0.09086" units="cm"/>
      <inkml:brushProperty name="color" value="#FFFFFF"/>
    </inkml:brush>
    <inkml:brush xml:id="br1">
      <inkml:brushProperty name="width" value="0.12114" units="cm"/>
      <inkml:brushProperty name="height" value="0.12114" units="cm"/>
      <inkml:brushProperty name="color" value="#FFFFFF"/>
    </inkml:brush>
  </inkml:definitions>
  <inkml:trace contextRef="#ctx0" brushRef="#br0">13233 4168 8186,'0'-4'-124,"0"-2"0,0 4 108,0-3 1,-1 3 590,-1-3 0,1 1 125,-1-4-688,1 5 0,1-3 106,0 1 1,0 0-132,-3 0 0,2-1 86,-5 1 0,4-1-77,-2-1 1,2 2-177,-3 1 133,0-1 1,-2 0-97,0 0 1,3 4 61,-1-1 1,2 1-66,-1 1 1,-1 1 140,-2 1 0,1 4-122,1 4 1,-3 2 100,1 0 1,-2 3-3,2 1 1,1 1 26,-2 0 1,4-3-30,-1 3 0,4-2 148,-1-2 1,1-2-81,1-2 1,1-1 75,1-4 1,2 2-85,2-4 1,4 0 0,-1-2 0,3 0-70,-3 0 0,1-3-147,0-1 1,-3-2 63,3-2 0,-3 1 96,0 1 1,-2-4-151,0 1 1,-2-1 100,2 0 1,0 5 216,-3-2-185,2 1 299,-4 3 0,0 0 18,2 3 1,-1 3 19,2 1 0,-3 3-211,0 0 0,0-2 19,0 2 1,2-4-132,1 4 0,-1-2 255,-2 2-651,3 1 1,-2-2-63,1 1 0,2-2-773,-2 0 1260,0-4 0,-5 5 0,-1-2 0</inkml:trace>
  <inkml:trace contextRef="#ctx0" brushRef="#br0" timeOffset="1">12996 3993 8562,'-11'3'-463,"2"2"1,1 2 231,1 2 0,0 3 444,-1 4 1,0-1 34,-2 4 0,1 0 103,2 2 1,0 0-117,0 0 0,3 0-4,2 0 1,1-4-190,1 0 0,1-2 116,1-2 0,0 1-325,5-3 1,-1 2 106,3-4 0,2 0-139,0-5 0,1 1-49,-1-2 248,1-1 0,5-5 0,1-1 0</inkml:trace>
  <inkml:trace contextRef="#ctx0" brushRef="#br0" timeOffset="2">13372 3993 8459,'9'0'41,"0"0"0,-2 4 333,3 3 1,-3 3 135,1 4 0,-1 2 134,0 0 0,-1 4-395,-1-1 0,0 0-4,-3 0 0,0 1-499,-2-2 0,0 2 232,-2-2 1,-5 2-694,-5-4 0,-2 3 402,-2 0 1,-2-1 312,-3 1 0,-3-4 0,-1 2 0</inkml:trace>
  <inkml:trace contextRef="#ctx0" brushRef="#br0" timeOffset="3">13994 4140 8312,'-4'1'-464,"-1"1"0,4 2 494,-2 2 0,2 2 354,1-1 1,0 2-262,0 0 1,0 1-52,0 0 1,0-3-219,0 2 173,0 3-64,0-5 1,3 4-41,-1-2 90,1 0 0,-3 0-324,0-2 314,0 1 1,-1-2 5,-2 1-104,3-3 69,-4 3 1,3-7-39,-1 3 35,1-3 0,-2 0-102,3-3 98,0 0 5,0-5 0,0-1-8,0-1 0,0-1 37,0 1 1,3-1-3,-1 2 1,4-1-1,-2 4 1,0-2 6,0 1 0,1 3 274,2-1-287,-3 1 105,2-1 176,-2-1-256,4 6 0,-4-3 366,0 3-331,1 0 0,2 3 79,-3 1-80,2 3 1,-5 0 11,1-1 0,1 1-22,-1 1 1,2-2-164,-2-2 199,-1 3 3,2-6-284,-3 5 269,3-3-400,-2 1 211,2-1-180,-3 0 236,0-1-1147,0 1 1124,0-10 0,0 5 240,0-5-306,0 5 215,0-4 1,2 4-72,1-3 49,-1 3 0,1-4 1,-1 2 1,3 0-33,-3-1 224,3 3 61,-4-4 202,5 6-219,-2-3 38,3 3-138,0 0 1,-3 0 183,2 3-272,-5 0 0,2 4 37,-3 1 1,1-1 3,1 3 0,-1-3-20,1 2 0,-1 2-17,-1-2 1,0 1-172,0-4 40,0 1 1,0-2-11,0 0 1,0-1-393,0 3 71,0-3 1,0 0-786,0-1 776,0-3 22,0 3 0,3-6 1,1-1-1</inkml:trace>
  <inkml:trace contextRef="#ctx0" brushRef="#br0" timeOffset="4">14218 4231 8312,'4'-4'-484,"-2"0"279,-2 4 126,4 0 1,-4 2 985,3 0-476,-2 2 1,-1 2-168,0 1 1,2 1-17,0-2 0,1 3-275,-3 1 0,1-2 53,1-3-94,-2 2-419,4-4 253,-4 4-351,2-3-831,-1 0 1416,3-4 0,-4-7 0,0-1 0</inkml:trace>
  <inkml:trace contextRef="#ctx0" brushRef="#br0" timeOffset="5">14253 4147 8312,'0'-5'172,"0"1"215,0 2 0,0-5-340,0 7 372,0-3-543,3 0 107,1 2 1,2-1 249,-2 4-632,6-1 324,-8 5-232,6-3 0,-4 4-236,4-2 0,-2 1 205,1-2 0,1 2-95,-1-1 1,-3 0 432,0-3 0,2 3 0,-2-4 0,1 2 0,-4 1-105,2-3-134,-3 2 1364,0-3-773,-3 0 1,2 0 86,-4 0 1,3 0 244,-3 0 86,3 0-484,-1 0-51,0 3 106,2-3-103,-1 3-44,2 0 0,0-1-127,0 3 0,-3-3 206,1 3-180,0-1 1,2 1-97,0 0 1,0-3 71,0 3 0,1-4-208,1 2-69,2 0-13,2-2 273,2 2 0,-1-3-223,2 0-69,-1 0 234,2 0 1,-3 0-22,0 0 0,0 0 14,0 0-93,1 0 93,-5 4 0,2-3-14,-2 4 0,-1-1-1,-2 3 1,-1 1-89,-1-2 97,-2 4 6,-2-2 0,-5 3-733,0-1 346,0-3 100,-2 3 0,5-3-497,-4-3 797,3 2 0,0-5 0,2 2 0</inkml:trace>
  <inkml:trace contextRef="#ctx0" brushRef="#br0" timeOffset="6">14707 4174 8152,'-8'-3'16,"1"2"-8,1-4 0,-1 4 154,0-1 1,0 1 282,0 1 1,-1 1-116,2 1 109,2-1-375,-2 5 0,2-5-129,-3 4 0,0 0 134,-1 2 0,2-1-151,-1 2 0,0 1 257,0 0-42,-3 4-61,5-6 1,-4 4 51,4-5 0,2 2 60,1 2-260,1-3 132,4 4 1,2-5-136,4-2 0,0-1-482,2-3 267,1 0 0,5-2-268,-2 0 0,2-6 149,-3 1 0,0-2-211,0 0 1,-4 0 309,0 0 0,-1-1 314,-2 1 0,2-4 0,-6 6 0,4-3 0</inkml:trace>
  <inkml:trace contextRef="#ctx0" brushRef="#br0" timeOffset="7">14762 4070 8152,'0'-12'-189,"0"1"0,1 2-236,1 0 0,-1 1 1464,2 1-352,-2 3 134,2-2-109,-2 5-444,1-2 1,-2 6 76,0 2 1,3 2 47,-1 2-151,0 5-299,-2 4 89,0 3 1,0 2 18,0 0 1,0 1-332,0 0 0,0-3-592,0 3 83,0-3 626,0-3 1,1 0 141,1-5 0,2 1 0,4 1 0</inkml:trace>
  <inkml:trace contextRef="#ctx0" brushRef="#br0" timeOffset="8">14972 4168 8152,'0'-7'479,"-3"2"811,1 0-981,-3 4-98,4-5 1,-3 5 150,2-1-352,1 1 1,-2 1 230,0 0-679,2 0 368,-5 3 0,3-2 24,-2 4 0,-4-1-49,3 4 1,-3 1 157,2 1 0,0 1-37,0-2 0,-2 3 220,2-3-198,-1 1-27,4-1 1,-1 0 83,1 0-81,2-2-148,-1 1 0,4-5 68,1 0 1,2-3-231,3 0 1,0 0 115,0-3 0,3 0-136,-1-5 1,0 1 7,-2-2 201,0 0 0,1-1-114,1 0 333,-4 3-220,4-3 0,-6 2 230,2 2 0,0 1 59,-3 1-269,4 1 687,-6 0-413,4 3 1,-3 3 93,1 3 226,-1 0-308,2 0 0,-3 2 19,0-1-46,3-1-281,-2 1 0,2 1-217,-3-2 0,2-1 210,0 0-502,1-3 419,0 4 1,-1-6-351,2 3 1,-2-3 539,3 0 0,0 0 0,2 0 0</inkml:trace>
  <inkml:trace contextRef="#ctx0" brushRef="#br0" timeOffset="9">15118 4153 8152,'1'-6'-68,"2"-1"172,-3-1 0,3 4 103,-3-1 707,0 4-336,0-5-108,0 5-61,0-2 122,-3 3-332,3 0 1,-6 0-54,1 0 1,1 3 14,-1 2 1,1 1-120,-3 0 0,0 2 17,-1-1-93,2 3 84,-1-2 0,2 1-105,0-1 1,3-1 126,-3-1-285,4 2 130,-2-1-64,6-1 0,1-2 37,3-2 1,0-1-248,0-1 0,0 0-110,3 0 167,-3 0 201,3 0 1,0 0 202,-1 0-298,1 0 226,-3 0 25,-1 0-86,-1 0 0,-2 2 32,-3 0 1,-3 2-4,-2 2-130,-5 1 120,3-2 1,-4 3-665,2-1 315,0 2-23,0-3 1,3 1-317,1 1 1,-1-4 134,4 1 563,0-4 0,-1 5 0,-1-1 0</inkml:trace>
  <inkml:trace contextRef="#ctx0" brushRef="#br0" timeOffset="10">15237 4147 8152,'5'-7'205,"1"-1"388,-3 2 163,1 2-119,-1 1-102,-3 3-339,0 0 1,-2 3 7,0 1 0,-4 2-121,2 2 0,-1-4 119,1 1 0,1-1-111,-1 4 1,2-1 100,-3-1 1,3 0-129,-3-2-246,3 1 159,-1 1-93,3-2-126,0 3 165,0-3 0,0 0-95,0 1-30,3-4 0,1 5 90,4-4 0,-4 3-80,0-3 0,1 3 156,2-3 0,0 0-127,0-2 35,1 0 56,-2 0 83,1 4 173,0-3-170,0 5 1,-3-5 45,-2 4-104,-1-1 1,-1 4 5,0-2 1,-3 1 23,-2 1-395,-1-2 234,-1 1 0,0 1-297,1-2 247,-5 4 69,4-5 0,-4 4-964,4-7 482,3 3 233,-2-4 405,6 2 0,-7-9 0,3-2 0</inkml:trace>
  <inkml:trace contextRef="#ctx0" brushRef="#br0" timeOffset="11">15363 4153 7663,'3'-3'735,"-2"0"179,1 6 1,-1 0-28,-1 5-564,0-1 0,0-1 393,0 2-276,3 2-198,-2-3-130,2 7 1,-3-7-63,0 3 1,1 0-34,1-1 1,-1 3-316,1-3 1,-1 0-167,-1-2 0,0-2-1696,0 0 52,0-4 1003,0 2 966,0-3 1,0-9-1,0-3 1</inkml:trace>
  <inkml:trace contextRef="#ctx0" brushRef="#br0" timeOffset="12">15384 4091 8152,'2'-5'-280,"0"0"280,1 4 0,-3-5 1300,0 2-788,3 0 0,-2 1-193,4 3 0,-2 0-412,1 0 0,1 0 279,1 3-1751,5 1 783,-4 3 782,7 0 0,-4 0 0,5 0 0</inkml:trace>
  <inkml:trace contextRef="#ctx0" brushRef="#br0" timeOffset="13">15670 4056 8152,'0'-11'-397,"0"2"248,0-2 1,0 3 399,0-1 1,0-2 531,-2 2 1,-1-3-619,-1 3 16,2 0 1,-3 2 181,3 0-602,-4 0 200,6 4-1,-7-4 1,6 6 145,-4-1 0,0 1-20,-2 1 0,2 3-14,1 2 0,0 2 55,0 2 0,-3 1 98,2 3 0,2 1 228,-2 5-330,4-1-7,-2 3 0,1 3 23,-2 2 1,2-1-135,2 0 0,0 0-239,0 0 0,2-1 189,2-3 0,1-2-78,-1 0 1,1-6 29,0 1-619,2-5 151,-3 1-489,-1-3 523,3-3 196,-5-1 1,2-4-1008,-3-1 761,0-2 577,0-3 0,-3-3 0,-1-1 0</inkml:trace>
  <inkml:trace contextRef="#ctx0" brushRef="#br0" timeOffset="14">15489 4210 8152,'-11'0'363,"2"0"-121,-2 0 465,6 0 513,-4 0-383,8 0-206,-2 0-450,12 0 1,0 0-167,7 0 1,2 0 347,1 0-1374,0 0 782,2 0 1,0-1-2249,0-1 2477,-3 1 0,3-6 0,-3 3 0</inkml:trace>
  <inkml:trace contextRef="#ctx0" brushRef="#br0" timeOffset="15">15810 4147 8152,'-4'-4'410,"-2"2"1,4-1 634,-2 0 1,1 0-511,-1 3 1,2 1-36,0 2 1,1-1-185,1 2-14,0 1-60,0 1-752,0 2 456,3 2 0,-1-3-284,2 3 1,-1-3-1398,1 1 1133,-2 2 0,4-3-592,-4 3 0,1-5 1194,-1 0 0,-1-4 0,2 2 0</inkml:trace>
  <inkml:trace contextRef="#ctx0" brushRef="#br0" timeOffset="16">15796 4077 8152,'0'-11'0,"0"1"0,0 3 1186,0 0-471,0 0-334,0 3 1,2 0 16,0 2 0,5 1-36,0-2-1627,-1 3 916,8 3 1,-6 1 135,4 3 213,0-3 0,2 2 0,0-2 0</inkml:trace>
  <inkml:trace contextRef="#ctx0" brushRef="#br0" timeOffset="17">16068 4147 8192,'0'-7'-881,"0"-1"755,0 2 1369,0 2-766,0-2 0,-2 2-57,0-3 0,-2 2 100,2 1-360,-2 2-153,-3-1 116,0 3 0,0 1-53,-3 1 0,3 2 78,-3 3 0,0 3-164,1 1 0,-1 1 212,3-1-288,1 1 32,2-2 0,-2 2-57,4-3-45,0-2 215,2 1 0,0-2-221,0-2-45,0-1 244,0 0 0,2-3-141,3 0 25,2 0 0,-1-1-191,1-1 0,2-2-129,-1-2 278,0-1 0,5-3-207,-4 1 1,3-1 123,-3 1 0,1 1 2,-1-2 0,-1 3 242,-2-1 113,1 2-199,-6 2 0,4 0 92,-2 2-159,-1 1 1044,-2-2-614,0 9 0,0-1 74,0 4 0,0-1 113,0-1-228,4-1-41,-4 2 1,3-1-208,-3-1 99,0 2 0,3-4-317,-1 1 149,0-4 1,-1 2-62,1-3-285,-1 0 76,5 0 0,-4-3-309,2-1 0,-1-2-680,1-2 653,-2-1 283,5 1 0,-5-2-217,3 3 587,1-4 0,-5 4 0,1-2 0,2 4 0,-3-1 0,2 5 0,-3-2 0,0 3-21,0 6 210,0-5 480,0 6-389,0-7 308,0 3 397,0-2 491,0 2-1043,0 0 1,0-2 22,0 4 1,0-3-145,0 3 1,0 0 30,0 2 0,0-1-303,0 2 40,0-1-313,0-1 0,0 2-292,0-1 0,0-3-676,0 1-1034,3 0 2235,1-1 0,3 2 0,0-3 0</inkml:trace>
  <inkml:trace contextRef="#ctx0" brushRef="#br0" timeOffset="18">16278 3965 8143,'0'-4'-344,"0"-1"1,-1 3 1190,-1 0-194,1 1 2061,-3 1-2237,4 3-209,0 1 1,0 6-80,0 2 1,0 1 14,-2 1 0,1 3 188,-2 1-387,3 0 57,0-1 1,0-3 165,0 0-181,0 0 92,0-1 1,0-1-426,3-3 138,-2-1-138,5-1 0,-4-1-227,2-2 1,-2 2 67,3-4 0,0 1-179,2-3 0,-2-1-578,-1-1-373,0 1 361,4-6 767,-1 3 447,-4 1 0,-3-3 0,-3 2 0</inkml:trace>
  <inkml:trace contextRef="#ctx0" brushRef="#br0" timeOffset="19">16201 4126 8143,'-7'0'1002,"3"-3"-345,-2 2-197,5-5 0,1 3-315,5-2-85,1 2 30,4 0 0,0 0-60,2-2 41,1-2 1,0 6-1059,3-4 720,4 4 0,-3-3-16,2 2 0,0 1-136,-3-1 1,2 1 173,-4 1 1,1 1 82,-6 1 0,0 2 701,-1 3-244,-2 0-190,-2 0 948,-1 0-707,0 0 1,-2 2 33,1 0 1,2 1 4,-2-3 0,1-1 485,-3 2-379,0-1 1,2-1-150,0 2-367,0-4 1,-1 1-1111,1-3 635,-1 0-100,2-2 0,-3 0-600,0-3 1,0 2 361,0-4 838,0 1 0,-3-7 0,-1 1 0</inkml:trace>
  <inkml:trace contextRef="#ctx0" brushRef="#br0" timeOffset="20">16432 4000 8104,'3'-7'0,"-2"2"126,4 1 1,-3-1 177,3-2 1,-1 1-22,4 1 0,-1 0-46,3 2 0,-3 1-205,2 2 1,0 0 165,-3 0 1,1 0-399,0 0 156,0 3 1,-1 4 37,-1 2 0,-1 1 266,-2-1-382,-1 2 226,2 3-79,-3 0 0,0 0 481,0 0 0,0 0-110,0 0 0,0-1 87,0-2 0,0 2 2,0-4-608,0 1 141,0-3 0,1-3 179,1 1 0,2-3-193,3 0 1,1-2-91,1-2 0,0-3-356,2-1 1,0-4-758,1-2 632,1 2 139,-5-3-346,1 2 411,-1-3 1,-4 0-161,-2 0 276,-1 3 58,-1 1 0,-2 3-32,-2 3 1,-1-1 162,-7 2 1,1 1 8,-1 2 0,0 1 266,2 1 1,-1 0 726,1 2-659,4 1 1,1 0 321,3-1-148,-4-2-103,5 4-565,-2-5 301,6 2 0,-1-3 148,3 0-467,-1 0 175,6 0 0,1-3-61,3 1 0,0-3 95,0 0 1,0 2-159,0-3 54,0 5 1,0-4 298,0 2-196,-4 1 0,3 2 73,-4 0 0,1 1 147,-3 1 0,0 2-95,-1 3 1,0 2 73,-2 0 0,-2 2-77,0-2 0,-2 0-4,0 2 1,0-3-189,0 2-76,0 1-10,0-6-402,0 4 318,0-5 1,1-1-125,2 0 1,-3-3-360,2-3 261,-1 0 1,2-6-33,-1-1 219,4 1 0,-5-1 116,4 1 0,-1-2 208,0 1 0,3 1 316,-3 2 1,0 3-231,1 2 1,-3-1 614,3 0 0,-4 2-361,2 3 0,0 2 900,-1 3-808,0 0 0,0 1 418,1 1-530,-1 2 0,-1 0 99,2 1-448,-2-4 235,1 6-247,-2-7 1,1 4-195,2-4 1,-3-1-328,2 2 0,2-2-1665,1-2 2197,-2-1 0,3-3 0,-2 0 0</inkml:trace>
  <inkml:trace contextRef="#ctx0" brushRef="#br0" timeOffset="21">17821 4105 8257,'-7'-3'0,"0"1"299,0-2 200,0-1 0,1 0-64,1 0-261,3 1 0,2-3 268,0 0-725,0 0 262,2 0 1,2 0-190,3 0 0,0 2 192,3 1 1,-2-1-126,4-2 0,-3 1-11,0 1-29,2-1 87,-4 5 1,4-2 19,-4 3 1,0 0-21,0 0 0,-3 1 44,1 1 0,-4 2 15,2 3 0,-2 2 130,-1 1 0,0 2-122,0 0 0,-1 1 162,-2 1 1,2 1-57,-4 1 0,3-2-23,-2 0 1,2-1 27,0-3 0,1-1 76,1-3-28,0 2-274,0-4 213,0 2-236,3-6 198,1 3-15,3-3 0,0 0-141,3-3 1,-2 2 72,1-4 1,1 1-15,0-4 1,-1-1 5,-3 0-190,5-3 215,-4 0 1,3-1 49,-2-1 0,-2 0 10,1 0 0,1-3 154,-1 1 0,-3 1 44,0 3 1,1 0 74,0 2 0,-2 3 211,0 3 302,-3 2-516,3-1 0,-3 7-19,0 3 1,-1 1 5,-1 6 1,2 0-16,-3 4 1,0 3-165,1 2 170,0 1-108,2-4 0,-1 5-156,-1 1-65,0-2 1,-1 3 0,3-2-222,0 2 0,1 6 94,1-1 0,0-1-92,0-5 1,1-7-64,-1-1 1,0-2-230,-2-2 0,1-4-467,2-3 466,-3-3 230,3-4 1,-3-1-399,0-5 1,0 0 231,0-8 0,3 1 504,-1-8 0,1-2 0,-3-5 0</inkml:trace>
  <inkml:trace contextRef="#ctx0" brushRef="#br0" timeOffset="22">18296 3937 8121,'0'-4'216,"0"-1"0,0 3 367,-4 0 0,4 0 102,-2 0-155,1 1-334,-2-2 0,1 6-91,-2-1 1,2 5-225,-3 1 0,0 1 91,-2 0 0,0 2-74,-3 3 72,2 0 33,-2 0 0,3 3 71,0-2 1,0 3 13,0-2 1,3-2 42,2 3 1,1-4-95,1-2 0,0 0 17,0 0 1,1 0-288,1-4 1,2-1 97,3 2 0,0-2-684,0-2 515,4-1 0,-4-3-987,2 0 843,-1 0 1,1 0-26,0-3 0,0 0 473,-4-4 0,1-4 0,-2 1 0</inkml:trace>
  <inkml:trace contextRef="#ctx0" brushRef="#br0" timeOffset="23">18358 4014 8121,'5'-7'-166,"-3"0"166,-1 0 1159,-1 0-196,0 0-497,0 3 1,1 1 253,1 3-485,-1 0 0,2 3 0,-3 2 1,0 2-80,0 2 1,0 0-108,0 2 0,0 2 22,0 3-67,-3-1-8,2 2 1,-3-1-213,2 0 0,1 2 5,-2-4 0,2 1-115,1-6 1,0 0-93,0-1-68,0-1 372,4-1 0,0-2-16,3-1 0,0-3-363,3-3 215,0-1 26,2 1 0,-2-3-96,0 1 0,-3-2-39,0 1 1,-1-1-235,-4-1 0,3 2 621,-3-1 0,-3-1 0,-2 2 0</inkml:trace>
  <inkml:trace contextRef="#ctx0" brushRef="#br0" timeOffset="24">18296 4112 8121,'-6'-1'0,"1"-2"1154,2 3-708,3-6 1,0 4-33,0-2 1,2 1-57,2-2-261,0 4 1,9-5-148,-4 1 1,4 1-765,-2 0 610,3 2 0,2-2-190,0 2 1,3 1-834,-3-1 825,1 1 1,-5 1-254,0 0 1,0-2 654,-2-1 0,-4 1 0,4-1 0,-2-1 0</inkml:trace>
  <inkml:trace contextRef="#ctx0" brushRef="#br0" timeOffset="25">18506 4007 8121,'0'-4'0,"0"-2"217,0 2 1,0-1 375,0 1 0,0 2 278,0-4-355,2 5-229,2-2 1,3 3 137,0 0-186,0 0 0,0 3-316,1 1 115,-2 6 1,1 1 14,0 3 0,0 3-151,0 2 1,0-1 91,-3 0 1,-1-2-184,-3 3 1,0 0-152,-3 2 1,0-1-258,-5-2 0,-1 2-992,-1-4 794,-2 1 391,1-7 0,-2 2 404,1-5 0,-1 1 0,2-3 0</inkml:trace>
  <inkml:trace contextRef="#ctx0" brushRef="#br0" timeOffset="26">18890 3916 8088,'-7'-7'254,"2"3"101,-1-2 0,5 3 1447,-4-1-842,4 1-524,-2 3 1011,3 0-1304,6 3 1,-2 0-96,6 4 0,-2 0 55,1 0 1,0 2-170,-1 1 1,3-1 16,-2-2 1,4-2-274,-2 0 0,0-2-34,0 2 140,-2 1-95,1-2-82,0 0 156,-2 2-15,2-5 184,-6 5 0,-2-3-78,-4 2 318,-2 1-235,-6 1 0,-2 2-121,-4 2 0,1 3-174,-1 3 1,-1 2-19,1-1 1,2 0-261,2 1 1,1-1-325,-1 0 408,2-1 552,4 1 0,-2-3 0,2 1 0</inkml:trace>
  <inkml:trace contextRef="#ctx0" brushRef="#br0" timeOffset="27">19252 3979 8164,'0'-4'14,"0"1"2532,0 3-2184,-2 3 1,1 1-90,-2 3-30,3-3-113,0 2 1,0-2 252,0 3-195,0 0 1,0 0-171,3 0 0,0-2 111,1-1-479,6-2 256,-6 1 0,7-3-618,-1 0 429,0 0 149,5-3 1,-1-1-616,-1-3 406,-2 0 147,2 0 0,-8 0-279,3 0 368,-6-3 29,-2 2 0,-4-1-13,-6 4 0,-4 0-188,-4 3 387,-2-1-97,2 0 1,-2 3-275,4 0 1,0 1 262,4 4 0,0-1 0,0 3 0</inkml:trace>
  <inkml:trace contextRef="#ctx0" brushRef="#br0" timeOffset="28">17730 4803 8143,'0'-4'-401,"0"1"949,0 3-443,0 6-184,0-1 128,0 5 1,0-2-31,0 1 1,1-1-100,1 1 0,-1 1-70,2-1 174,0 1 1,-2-1 12,2 1 1,-2 1-23,1-2 0,-1 1 192,1-3-193,-1-1 0,1 2 51,1-1-20,-1-1 1,-1 1 1,2-2-20,-3-2 0,4-3-143,-2 0 158,-1 0-83,2-3 0,-1-2-134,0-5 1,4 3 137,-4-2 1,2 1-16,-1 1 0,2-3 46,-1 1 1,1 1-4,0 3 1,-3-1 82,2 4-26,-2-3 1,2 4 273,-2-1-179,-1 4 1,2 2 170,-3 3 1,2 0-86,1 0 1,0 3-74,-1 2 1,-1 0-30,1 3 1,1-4-103,0-2 1,2 1 51,0-1 0,1 0-136,1-5 0,0 2 103,0-4 0,0 1-22,0-3 0,2 0-130,1 0 1,-1-1 74,1-1 1,-2-3-148,1-5 0,1 0 100,-1-4 1,2-1-61,-2 2 0,-2-1 52,3 0 1,-5 0 103,0 0 0,-4 1 56,1 1 0,-1 0-121,-1 2 0,-3 2 226,-1 3 1,-2-1-52,-2 4 1,1 0-223,-2 2 1,1 0 133,-2 0 0,1 1-564,-1 1 1,1-1 232,1 5 0,4-4 293,0 2 0,-1-2 0,-2 1 0</inkml:trace>
  <inkml:trace contextRef="#ctx0" brushRef="#br0" timeOffset="29">17996 4726 8093,'0'-6'1012,"2"1"-641,2 2 0,4 3 145,-2 0-349,1 0 1,1 2 167,-1 1-580,-1 3 214,2-6 1,1 4-41,0-2 1,3-1-213,-3 1 0,4-1 167,-2-1-538,-1 0 200,4 0-426,-7 0 445,3-3-138,-2 2-203,-5-2 776,0 3 0,-3 0 0,-5 0 0,-2 0 0,-5 0 0,5 0 0,-4 0-290,5 0 290,-2 0 356,1 0 76,0 0 0,3 0 259,-1 0 1,3 3-278,0 2 0,1 1 18,1 1 0,0 1-12,0 2 0,0-2-163,0 3-199,0-2 0,0 2-112,0-2 0,2-1-798,1 1 852,3-1 0,-3 2 0,4 1 0</inkml:trace>
  <inkml:trace contextRef="#ctx0" brushRef="#br0" timeOffset="30">18310 4747 8280,'-3'-7'0,"1"0"-554,-2 0 866,2 4 155,-5 0 1,4 3-372,-4 3 1,3 0-15,-1 4 1,0 1 41,-2 1 0,0 0-32,0 3 0,0-3-1,0 3 1,0-3 84,0 3 1,1-2-70,1 2 0,-1 1 3,4-1 0,-2 1-15,2 1 1,-1 0-91,3 0 1,0 0 100,0-1 0,3 2-224,-1-1 0,3-1-12,0 2 1,1-5-175,1 0 0,0-3 66,0 1 0,0-2-202,0-2 1,0-1-134,0-3 0,0 0 181,0 0 0,0-3 27,0-1 1,0-3 364,0-3 0,0 0 0,-1-4 0</inkml:trace>
  <inkml:trace contextRef="#ctx0" brushRef="#br0" timeOffset="31">18366 4782 8280,'4'-7'47,"-1"3"382,-3-1-128,0 4 1,1-3 364,1 4-430,-2 0 1,4 4 18,-4 0 0,0 2-172,0 1 1,0 0 4,0 0 1,0 1 33,2 1 0,-1 0 11,2 3 0,-2-3-319,-1 3 1,0-3-58,0 2 1,1-1 141,1 1 0,-1-2-88,1 0 0,-1-1 45,-1-1-145,3 0-4,-2-1 77,5-1 117,-2-2 1,3-3-103,0 0-91,-1-3 1,2-2 53,-2-1 0,1 1-200,1 1 0,-4 0 75,1-1 0,-1-1-147,4 1 510,-4-1 0,2-1 0,-3 0 0</inkml:trace>
  <inkml:trace contextRef="#ctx0" brushRef="#br0" timeOffset="32">18296 4908 8280,'-4'-1'-271,"2"-1"1,1 0 107,1-2 1,1-1 636,1 1 0,2-2-110,3 1 1,2-1-354,1 2 1,1-2-64,-1 1 0,4 2-204,0-3 1,2 5 141,-3-1 1,4 1-132,0 1 0,-2 0-333,0 0 0,-2 0 578,-2 0 0,3-3 0,-4-1 0</inkml:trace>
  <inkml:trace contextRef="#ctx0" brushRef="#br0" timeOffset="33">18519 4740 8280,'0'-7'0,"3"0"0,-1 1 792,4-2-359,-3 1 1,3 4 19,-1 3 0,1 4-173,-4 5 1,3 2-1,0 3 1,-1 0-271,1 0 1,-3 0 78,3 0 0,-3 0-99,2 0 0,1 0 93,-1 0 0,-1-2-717,-3 3 0,0-3 61,-3 4 1,0 1-189,-5-1 1,1 3 271,0-3 1,-2-2-121,0-5 0,-1-2 609,3 1 0,0-2 0,0-2 0,0 2 0,1-5 0,-1 3 0</inkml:trace>
  <inkml:trace contextRef="#ctx0" brushRef="#br0" timeOffset="34">18722 4845 8472,'-1'-6'0,"-2"1"1078,3-1-526,-3 2 0,4-2-208,1 1 1,2-1-114,3 4 1,0-2-206,-1 1 1,4-1-25,-1 2 1,3-1 151,-3 3 0,3 0-298,-3 0 1,3 3 102,-3-1 1,0 3-80,-1 0 1,-1 1-60,-1 1 1,1 0 126,-2 0 0,0 1 10,-3 1 1,0-1-4,-2 1 0,0 1-106,0 0 1,-3 2 97,-1 0 0,-4 1-175,-2 1 1,-2 0 119,3-1 0,-3-1-264,0 0 0,2-3-30,0 0 1,3-2-44,0-2 1,0-2-303,3 0 15,-2-3 732,5 0 0,1-6 0,4-6 0</inkml:trace>
  <inkml:trace contextRef="#ctx0" brushRef="#br0" timeOffset="35">18904 4775 8317,'0'-7'-280,"0"0"1,2 2-56,0 1 1210,0 2 1,-2 0-292,0 4 1,0 2-112,0 3 1,0 3-252,-2-1 0,0 3-122,-3 0 0,2-1-78,-1 0 1,2 0 84,-3 1 1,3 1-45,-3-2 1,3 1 77,0-1 0,1-1-358,1 1 0,0-2-106,0 0 0,1-2-222,1-2 0,3 0 124,2-3 1,-1 1-245,2-3 0,-2 0-155,1 0 1,3-3 819,-1-2 0,4-5 0,-3 0 0,5-4 0</inkml:trace>
  <inkml:trace contextRef="#ctx0" brushRef="#br0" timeOffset="36">19120 4733 8317,'0'-7'0,"0"1"0,-1 0 287,-1 2 222,1 2 1,-4-1 209,2 0-249,-3 3 0,5-3-120,-4 6 1,4 0-77,-1 4 1,-1 1-240,1-2 0,-3 3 122,2 1 0,-1 2-132,1 0 1,1 0-46,2 0 1,-2 1 49,-1-1 0,1-2-136,2 2 0,0-3-134,0 3 0,0-3 11,0 0 1,1-1 96,1-1 1,2 0-11,3 0 0,0-3 55,0 1 0,0-3-193,0 3 1,0-3 80,0 0 1,0-1-84,0-1-255,0 0-482,0-3 245,0-1 0,-3-3 376,-2 0 0,-1 2 398,-1 1 0,3-4 0,0-3 0</inkml:trace>
  <inkml:trace contextRef="#ctx0" brushRef="#br0" timeOffset="37">19008 4824 8196,'-4'-3'176,"1"2"532,3-2 1,0 2-632,0-1 0,1 1 75,1-1 0,3 1-174,4-2 1,2 2-608,3-1 489,0-2 1,1 3 23,1-1-54,-2 1 0,3-1-670,-5 0-161,1-1 253,-5 3 748,5 0 0,-5-3 0,2-1 0</inkml:trace>
  <inkml:trace contextRef="#ctx0" brushRef="#br0" timeOffset="38">19036 4691 8287,'-1'-4'-796,"-1"-1"1223,1 4 324,-5-2 1,3 6-666,-2 1 0,-1 3 48,1 3 1,2-2-28,-2 4 0,1 0 67,-1 4 1,0 0-215,2 2 0,1-1 51,2 1 1,0-2-135,0 0 1,0-1 33,0-1 1,3-3-231,2 1 0,5-3-237,1 0 1,0-2 241,0-2 0,-1 0-231,1-3 1,-1 0-19,1-2 563,-2 0 0,4-3 0,-2 0 0</inkml:trace>
  <inkml:trace contextRef="#ctx0" brushRef="#br0" timeOffset="39">19225 4712 8287,'3'-10'-472,"-2"5"393,4-2 0,-3 2 1396,3 1-816,0 1 1,1 3-26,1 3 0,1 1-168,-1 5 1,-1 2-56,2 4 0,-2-2-106,-2 1 1,-1 3-205,-3-1 0,0 1 48,0-1 0,-3-1-228,-1 4 1,-3 0-531,-3 2 0,2 0 380,-4 0 1,4-3-693,-1-2 1,1-2 1078,1-2 0,0-2 0,-1-4 0</inkml:trace>
  <inkml:trace contextRef="#ctx0" brushRef="#br0" timeOffset="40">19651 4629 8346,'3'-8'-294,"-3"5"816,4 0 1,-5 3-190,-2 0 1,1 3-10,-3 4 1,-4 1-234,2 4 0,-4 0 119,2 5 0,-2-2-131,1 4 1,-1-4 63,1 1 1,1-1-83,1-1 0,2-1 66,-1-1 1,0-2-208,0-3 1,0 0 101,0 0 1,2 0-125,1 0 1,1-3-109,-1-2 0,1 1-13,-1-1-13,2 1 1,-1-4 125,3-1 0,1-1-33,1-2 1,1-1 56,4 1 0,-4 0 19,7 0 1,-4 0 65,3 3 1,-1-1 143,-1 3 0,0 0 165,3 0 1,-2 4-101,1 3 0,-1 0 110,-1 2 1,2 2-49,0 1 0,1 1-316,-3 1 1,0-1 122,-1-1 1,2 0-158,-1-3 0,-3 0-41,1-1 0,-3-1-843,3-1-20,-3-1 1,1-2 412,0-3 0,-2-1 571,1-1 0,2-6 0,-1-2 0</inkml:trace>
  <inkml:trace contextRef="#ctx0" brushRef="#br0" timeOffset="41">19784 4768 8288,'2'-7'-14,"-1"2"202,2 1 449,-3 2 599,0-1-305,0 3-433,0 6 0,0-1-272,0 5 0,0-2 57,0 1 0,2-1-289,1 1 0,3-1 103,-2-1 1,3-2-295,2-1 1,-1-2-41,1 0 1,0-1-190,0-1 1,-1-3 219,2 1 0,-1-3-112,1 0 0,-3-1 43,-3-1 0,-2-2 74,0-1 0,-4 1 256,-3 2 0,-4 0-127,-3 0 1,-1 3 166,-1-1 1,2 4-245,1-2 1,0 2-596,0 1 744,-3 4 0,6-1 0,-2 4 0</inkml:trace>
  <inkml:trace contextRef="#ctx0" brushRef="#br1" timeOffset="42">19965 3965 12320,'-4'-7'-895,"-3"0"1,7 2 769,-2 1-271,-2 2 856,3-1-197,-2 3-105,0 0 0,2 0 98,-5 0 1,5 3-165,-2 2 0,3-1 205,0 0 0,-1 2-275,-1 3 0,1-1 149,-1 1 0,1 0-150,1 0 1,0-1-5,0 1 0,1-1-182,1-1 0,1 0-128,2 0 1,1-1 106,-1-1 0,2-2 63,2 0 1,-1-2 119,1 1 0,-1-3 40,-1-2 1,0-2 118,0 0 1,0-1-55,-1-1 0,1-2 9,-2 0 1,-2-1 181,-3 3-105,0-3 0,-1 2-255,-1-1 1,-4 4 51,-4 3 1,-1 1-89,1 1 0,-2 0-41,0 0 1,1 3-185,-1 2 270,4 1 0,-2-1-135,3-1 0,1 1-684,1 2 333,2 0 500,3-3 1,7-1-1,0-3 1</inkml:trace>
  <inkml:trace contextRef="#ctx0" brushRef="#br0" timeOffset="43">20146 3909 8451,'1'-6'133,"2"1"308,0-1-134,5 6-27,-1-3 0,-1 6 0,1 1 0,0 2-124,0 1 0,0 0 115,1 0 1,-2 3-363,1-1 0,0 1 150,-3-1 0,2 0-118,-1 3 1,-2-4 4,3 1 1,-5-1-26,2-1 1,-3-1 31,-3-1 1,2 0 34,-5-2 1,0-1-54,-3-2 83,-1 0 1,3-1 27,1-1 1,2-2-52,1-3 1,3-3-12,3-2 1,1-1-20,5-1 1,5-2-11,1 0 0,5-4-89,-1 1 0,1 2-223,1 1 1,-3 4-265,-2 3 1,-1 2 17,-1 2 603,-3 2 0,2 3 0,-2 0 0</inkml:trace>
  <inkml:trace contextRef="#ctx0" brushRef="#br0" timeOffset="44">20992 3847 8543,'0'-8'0,"0"4"-390,0-1 154,0 4 548,0-2-40,0 0 89,0 2-229,-4 4 1,2 1-18,-2 5 0,0 2-16,-3-2 1,-1 4-13,1-2 1,-1 0-5,-2 0 0,1 1-107,1-1 1,1 2-47,1-4 0,-2 1 89,2-1 1,-1-1-85,0 1 0,0-3 48,3-2 0,-1-2-134,2 4 146,1-5-15,2 2 9,0-3 1,2-1 0,1-1 0,3 1 90,0-5 1,2 5-75,1-1 0,1 1 172,-1 1 0,3 3-93,-3 2 1,1 1 42,0 1 0,-2 3-93,4 2 0,-3 1 5,3 1 1,-3 0-159,3 0 0,-3 0-311,2 0 0,-1-1-927,1-1 1356,-2 1 0,4-5 0,-2 1 0</inkml:trace>
  <inkml:trace contextRef="#ctx0" brushRef="#br1" timeOffset="45">20866 4684 9183,'0'-3'57,"0"0"0,0 3 83,0 3 0,3 0 266,1 4 1,2 3-214,-1-1 0,1 3 22,-2-3 1,2 0-292,2-2 187,2 0 1,-2-1-177,1-1 1,-2 1 153,1-4 1,1 2-90,0-1 0,1-1 53,-4-2 1,0-1-122,0-1 116,0 1-87,-6-5 99,3 5 0,-6 1 6,-1 5 0,-7 4-33,-2 3 1,-5 4 8,-2 3 1,-2 0-462,2 0 1,-4 3-30,1-1 1,2 5 447,2-1 0,1 3 0,-3 0 0</inkml:trace>
  <inkml:trace contextRef="#ctx0" brushRef="#br0" timeOffset="46">13108 5627 8440,'0'-4'208,"0"-1"113,0 3 0,0 0-127,0 4 1,0 5-101,0 2 1,0 4-14,0 1 1,0 1-7,0 3 1,0-1-18,0 1 0,0 1-20,0 2 1,0-1-107,0-1 0,2 1 99,0-1 1,0-3-224,-2 1 1,0-2 134,0-2 1,0-2-177,0-2 24,0 0-22,0-3 65,0-2 105,0-4 0,0-6-60,0-4 1,1-1 49,2 1 1,-3-2 98,2 0 0,2 0-87,2 0 1,-1 0 130,-1 3 1,2 0-79,-1 2 1,1-1 5,1 2 0,0 1 189,1 1 0,-4 2-108,0-1 0,1 2 97,2 1 0,-2 4-73,0 1 1,-3 1 72,2 0 1,-2 5-98,1 0 0,-2 2 11,-1-2 1,0 5-1,0-2 1,-1-1-47,-2-1 1,1-2-30,-2 2 1,0-2-152,0-2 0,-3-2-223,2 1 0,-1-1 150,0-1 0,-4-2-513,1-3 0,-2 0 720,2 0 0,2 0 0,-4 0 0</inkml:trace>
  <inkml:trace contextRef="#ctx0" brushRef="#br1" timeOffset="47">12982 5809 12240,'-5'2'104,"1"0"1,1 3 519,-2 1 0,1 0-290,-3 0 0,0 5-282,3 0 1,-2 3-143,1 3 1,2-2-142,1 4 1,1-5 8,1 2 0,0-4 95,0 3 0,3-5-590,2-3 0,3 0 228,2 0 0,2-3-470,0-2 1,4-1 392,2-1 0,2-3-629,2-2 1192,-2-4 1,2-2 0,-2-2-1</inkml:trace>
  <inkml:trace contextRef="#ctx0" brushRef="#br0" timeOffset="48">13240 5809 8498,'7'-15'0,"0"4"0,0-1 0,-2 6 247,-1-1 0,1 5 104,2 0 1,0 1 184,0 1 1,0 5-97,0 2 1,0 6-110,0 0 0,-3 5-70,2 3 1,-5 2 14,1 0 1,-4 3-313,-3-3 1,-2 1 158,-2-1 1,0-3-958,-2 1 0,1-3 181,-1 1 653,2-2 0,-1-3 0,3 0 0</inkml:trace>
  <inkml:trace contextRef="#ctx0" brushRef="#br0" timeOffset="49">11334 6891 8449,'-4'-3'-1219,"-2"2"1801,2-5 1,0 2-562,2-3 0,1 0 64,1 0 1,1 0-165,1 0 1,2 0 118,2-3 0,2 2-147,-1-1 0,0 1 73,0 1 1,0 3-43,-1-1 1,1 1 42,1-1 1,-1 2 32,-1 3 0,2 0-53,-2 0 0,-1 1 48,0 1 0,-3 2-8,3 4 1,-4-1 10,2 2 1,0 0 0,-1 2 1,0 1 40,-2 2 1,0 0 3,0 0 1,0-2 61,0 0 1,1-2-89,1 2 1,-1 0-10,2-2 0,-2-2 24,2-3 0,-2 0-58,4-2 1,-3 1 53,3-1 1,-3-1-169,3-2 1,-3 0-13,3 0 1,-3-3 81,2-2 1,-1-1-102,2-1 1,-3-2 118,3-1 0,-3-2 13,3 0 0,-3-1-39,2-1 0,-1-1 134,2-1 1,-3 1-115,2-1 1,-1 4 163,1 0 1,-2 6 123,1-2 226,-3 3-167,4 1 1,-4 2-158,2 4 0,-1 2 70,-1 4 0,0 1-78,0 0 0,0 3 58,0 0 1,0 2-54,0 2 1,0-1 15,0 4 1,0 1-62,0 3 1,0 0-10,0 6 0,1-1-151,1 4 1,-1 0 99,1-4 0,1-2-225,-1-3 0,4 0 83,-4-7 0,1-1-83,-1-3 1,-1-2-341,1-3-419,2-3-280,0-1 1239,3-6 0,0-7 0,0-5 0</inkml:trace>
  <inkml:trace contextRef="#ctx0" brushRef="#br0" timeOffset="50">11697 6758 8414,'-5'0'-935,"0"0"1563,4 0 1,-5 1-124,4 1 0,-2 0-174,2 3 1,-2-1-87,2 3 0,1 3-231,-2-1 0,1 1 56,-1-1 1,1 0-135,2 3 0,-1-1 108,-1 3 1,1-3-56,-1 1 1,1-1-70,1 1 1,0 1-45,0-1 1,0-2-47,0-1 1,0 1 112,0 0 1,2 1-109,1-1 0,0-1 87,-1-2 0,0-2-102,2-1 0,1-2 40,2 0 1,-3-1 42,1-1 0,1 0-123,3 0 0,-1-3 60,1-2 0,-1 0-167,-1 0 0,-1-1 55,-1 1 0,1-1-437,-2-1 709,3 0 0,0-3 0,0-1 0</inkml:trace>
  <inkml:trace contextRef="#ctx0" brushRef="#br0" timeOffset="51">11781 6745 8516,'0'-4'188,"0"1"63,0 6 1,0 1 132,0 5 0,0 3-116,0 4 0,0-1 0,0 2 0,-3 0-245,1-1 0,0 2 166,2-1 0,0-2 78,0-3 0,0 1-16,0-1 1,0-2-779,0-1 1,0-1 205,0-1 0,0 0-231,0 0 288,0 0 1,0 0 162,0 0 0,0-3-49,0 1 1,0-3 13,2 0-401,-1-1 228,6-1-17,-3-3 1,2-1 58,-2-3 0,3 0-88,-2 0 1,-2-1 135,2-1 0,-3 1 219,2-1 0,-1 4 0,0-5 0,-3 3 0</inkml:trace>
  <inkml:trace contextRef="#ctx0" brushRef="#br0" timeOffset="52">11732 6905 8516,'-5'0'0,"0"0"503,4 0-259,-2 0 1,3-3-1,0-2 1,3 1-49,2 0 1,1 1-216,1-1 0,0-1-326,3-2 0,-2 2 295,1 1 0,2 2-215,0 0 1,0 1 87,1 1 0,-3 0-977,0 0 1154,-2 0 0,1 3 0,-1 1 0</inkml:trace>
  <inkml:trace contextRef="#ctx0" brushRef="#br0" timeOffset="53">11858 6807 8516,'0'-5'-1320,"0"1"2721,0 2-240,0-1-808,2 3 0,2 3-75,4 2 1,-2 5-36,1 1 1,-2 3 34,0 2 1,-1-1-332,0 1 0,1 2-399,-2-3 1,-1 2 323,-2-3 1,0 0-563,0 0 0,0 0 356,0 0 1,-3-2-1125,-1-1 1458,0-2 0,-4 1 0,-1-4 0</inkml:trace>
  <inkml:trace contextRef="#ctx0" brushRef="#br0" timeOffset="54">12060 6787 8390,'0'-8'-329,"0"1"943,0 4-82,0 0-263,0 12 1,0-1-5,0 8 1,0 0-222,0 1 0,0-2 53,0 3 0,0-2-163,0 0 1,0-2-30,0-2 0,0 1 114,0-1 0,0-2-128,0-1 0,1-3 61,1-2 0,-1-2-9,1 3 1,2-4 74,1 2 0,-1-5-148,0 0 0,-1-4 83,1-1 0,-2-1-133,4-3 0,-2 2 8,3-3 1,-3 0 122,1-2 1,-2 0-19,1 0 0,1 2 7,1 1 0,0 2 138,-2 0 0,-2 2 87,3 2-117,-4 2 1,3 3 48,-2 0 1,-1 5 172,2 3 0,-1 3 65,0 1 0,-1 3-144,1 2 0,-1-1 88,2-2 1,-2-2-63,4 0 1,-1-3-70,1 2 1,1-3 13,-2-1 0,4-1-149,1-4 0,-2 1 64,3-3 1,-2-1-191,-2-2 0,4 0-26,-1-4 0,1-2 50,-3-1 0,-1-2-193,2 0 1,-2-1 61,1-1 1,-3 0-5,-2 0 0,0 0 70,1 0 1,-3 1 12,3 1 0,-3 0-51,-3 2 55,-1 1-404,-3 3 385,-2 1 0,1 3-1047,1 4 1203,0 3 0,4 1 0,-5 1 0</inkml:trace>
  <inkml:trace contextRef="#ctx0" brushRef="#br0" timeOffset="55">12304 6654 8485,'-3'-5'-299,"0"2"222,3 0 945,0 3 1,0-3-265,3 3 0,3-3-497,3 1 0,1 0-28,-1 2 1,0 0-97,3 0 1,-1 1-105,0 1 0,3-1 87,-3 1 1,2 1-100,-2-1 1,2 3 51,-5-2 1,4 0-254,-2-1 1,-1-1-46,-2 1 1,-3 1-684,1-1 687,-4 0 0,3-1 5,-4 1 0,-2-1 90,-2 2 1,-1-2 279,-4-1 0,1-1-71,1-2 1,0 2 70,0-1 154,0-2 1,0 4 609,0-3 381,3 0-734,-2 2 1,4 0 248,-2 3 1,2 4-214,0 1 1,1 1-142,1 4 1,0 0-463,0 1 0,1 2 185,1 2 1,0 0-30,2 1 0,1 2 0,2-2 0</inkml:trace>
  <inkml:trace contextRef="#ctx0" brushRef="#br0" timeOffset="56">12632 6646 8525,'0'-3'-79,"-3"0"1,2 3 185,-4 0 1,3 0 143,-3 0 0,3 2-184,-3 0 0,3 3 98,-3 1 0,3 3-115,-2 3 1,0-1 38,-2 3 1,0 1 48,2 6 0,0 0 95,0 0 0,2 2-80,-1 1 0,2-1-168,1-2 0,0-2 96,0-1 0,4-3-121,1-1 1,-2 0 114,2-3 1,0 0-576,2-2 0,0-2 33,-1-2 0,2 0-181,-1-3 0,0 1-11,-1-3 1,2-1 658,-2-1 0,1-2 0,1-3 0,-1-3 0,-1-1 0</inkml:trace>
  <inkml:trace contextRef="#ctx0" brushRef="#br0" timeOffset="57">12703 6766 8525,'3'-12'0,"0"3"-433,-2 1 394,-1 1 653,0 4 0,0 0-128,0 6 1,0 1-184,0 6 0,0 0-223,0 5 0,0-2 121,0 1 1,0 3-197,0-1 0,0 0 137,0-2 0,0 0-148,0 0 1,0-3 82,0 1 0,0-3-476,0 0 71,0-1-76,0-1 193,0-3 1,2-1 125,3-3 0,1-2-132,1 0 0,0-4 96,0 1 0,3 0-189,-1 0 1,1-1 62,-1 1 0,-1 1-52,2 0 0,-3 0-76,0-1 0,0 0-37,0 2 1,-3 0 411,-2 1 0,2-2 0,0-3 0</inkml:trace>
  <inkml:trace contextRef="#ctx0" brushRef="#br0" timeOffset="58">12661 6863 8519,'-1'-4'-176,"-1"-1"0,1 2 380,-2-1 262,2-1 1,1-2-299,0 0 0,1 2 51,2 1 1,1 2-344,3-3 0,-1 4 103,2-2 1,2 0-318,2 0 0,1 1 215,4 2 1,-3 1-431,2 1 1,2 0 160,-2 3 1,-2-3-319,-2 3 710,-4-4 0,5 5 0,-2-2 0</inkml:trace>
  <inkml:trace contextRef="#ctx0" brushRef="#br0" timeOffset="59">12898 6842 8460,'0'-4'-1814,"0"1"3185,0 0-828,0 3 0,0-6-209,3 3 1,-2 0-164,5 1 1,-2 1-168,3-4 1,0 1 131,0-1 1,0-1-151,-1 2 0,2 0-388,-1-1 0,0 3 269,0 0 1,-2 1-1124,-1 1 867,-2 0 1,0 1-736,-2 1 1124,0 3 0,-2 1 0,-2 1 0</inkml:trace>
  <inkml:trace contextRef="#ctx0" brushRef="#br0" timeOffset="60">12946 6779 8460,'-2'-10'0,"1"-3"0,-2 4-39,3-4 0,0 6 20,0-3 0,0 5 606,0 0-97,0 4-287,0 4 1,0 4 44,0 7 1,-2 3-199,-1-1 0,1 2-63,2-1 0,0-1-202,0-2 0,0-1-14,0-1 0,0 0-1017,0-3 1246,3 1 0,4-3 0,4 0 0</inkml:trace>
  <inkml:trace contextRef="#ctx0" brushRef="#br1" timeOffset="61">13100 6724 10474,'0'-8'2216,"-3"4"-1916,2 1 0,-1 4 204,2 1 0,0 5-240,0 2 0,0 6-198,0-1 0,0 2-100,0 1 1,0-2-153,0 3 0,0-2-258,0 1 1,0-3-481,0 0 1,0-3-447,2 1 0,2-3-73,4 0 1411,-4-4 0,2-2 0,-3-3 0</inkml:trace>
  <inkml:trace contextRef="#ctx0" brushRef="#br0" timeOffset="62">13226 6667 8450,'-2'-6'17,"0"-1"-44,0 2 2225,2 2-1535,2 3 0,2 3-96,3 3 1,-1 2-179,-1 1 1,1 4-275,-1-1 1,1 0 103,1 3 1,-3-2-526,-2 1 1,-1 4-109,-1 0 1,-1 0-418,-1 0 0,-2 1-444,-6 2 1,2-3 33,-4-2 1241,0-1 0,-2-1 0,0 0 0</inkml:trace>
  <inkml:trace contextRef="#ctx0" brushRef="#br0" timeOffset="63">13463 6779 8145,'-7'-3'68,"1"-1"0,1 0 125,0-1 1,3 2 382,-3-1 336,4 2-307,-2-4-533,3 3 131,0-5 0,3 2-204,1 2 0,4-2 112,1 4 0,-2-3-232,3 3 0,0-1 42,0 3 0,1 0-29,-2 0 1,3 1-44,-3 1 1,0 2-32,-2 4 1,-1-2-89,-1 1 1,1 3 148,-4-1 1,1 4 37,-1-2 0,-1 2 12,1 1 1,-3-1-17,-2-1 1,-2 1 12,1-1 0,0-2-18,-1 0 0,0-4-32,-2-1 1,3 0 1,-1-3 1,2 1-639,-1-3 465,2 0 1,0-1 294,2-1 0,0-5 0,0-4 0</inkml:trace>
  <inkml:trace contextRef="#ctx0" brushRef="#br0" timeOffset="64">13604 6716 8145,'3'-4'-51,"0"-1"260,-3 4 0,0-3 376,0 2-319,0 1 1,0-1 235,0 4-175,0 2 1,0 2-87,0 1 0,-2 1-103,0-2 0,0 1 133,2 1 0,-1-2-211,-2 1 0,2 3 91,-1-1 0,1 4-250,1-2 1,0 0-4,0 0 0,0 1-106,0 2 1,0-2-586,0-1 0,2-1 397,1 1 0,2-2-1335,0 0 1731,1-4 0,5 1 0,-1-2 0</inkml:trace>
  <inkml:trace contextRef="#ctx0" brushRef="#br0" timeOffset="65">13834 6654 8394,'-3'-5'832,"2"2"0,-2 4-233,3 1 0,0 3-306,0 2 1,0 0-91,0 3 1,0-2-91,0 4 0,0-2-43,0 4 1,0-4-166,0 4 0,0-2 50,0 2 0,0 0 125,0-3 0,0 2-249,0-4 1,0 0 17,0-2 1,1-1-58,1-1 1,0 0-218,2-2 210,-2-1 0,4-2 84,-1 0 1,-2 0-150,2-3 1,0 0-65,1-2 1,2-1 93,-2 2 0,0 0-53,0-1 0,0 2 63,-2-1 0,0 2-240,0 0 1,-2 1-192,1-2 671,-2 3 0,-1-7 0,0 3 0</inkml:trace>
  <inkml:trace contextRef="#ctx0" brushRef="#br0" timeOffset="66">13756 6766 8177,'-3'0'1324,"0"0"0,9 0-1173,4 3 1,-2-3-110,2 3 0,1-3-614,1 0 1,1 0 377,1 0 1,0-2-726,0 0 0,-2-4 209,-1 1 710,1 2 0,-2-6 0,1 1 0</inkml:trace>
  <inkml:trace contextRef="#ctx0" brushRef="#br0" timeOffset="67">13813 6625 8202,'-7'0'0,"2"0"-31,0 0 0,3 0 31,-2 0 846,-1 0 0,-2 4-269,0 1 0,0 1-460,-1 0 1,4 4 72,0-1 0,-1 4-186,-2-2 0,1 3-8,1 3 1,0-2-179,3 4 1,-1-1-71,3 0 0,0 2 135,0-4 1,3-1-150,2-3 1,1 0 65,1-3 0,3 0-331,2-4 1,-2 0 124,2-3 0,0 1-52,2-3 1,0-3-283,0-2 740,-4-1 0,4-4 0,-4-1 0</inkml:trace>
  <inkml:trace contextRef="#ctx0" brushRef="#br0" timeOffset="68">13946 6682 8202,'2'-7'0,"-1"2"323,2 0 1,-2 4-16,1-2 1,0 3 366,3 0 1,-3 0-223,0 3 1,2 0-4,0 5 0,0 0-296,1 3 0,-1 2-140,0 6 1,1-3-30,-2 2 0,-1 0 114,-2 3 0,0-4-779,0 4 1,-1-2 378,-1-1 1,0 1-970,-2-2 1,-1-1 1269,-5-2 0,-1-3 0,-3-1 0</inkml:trace>
  <inkml:trace contextRef="#ctx0" brushRef="#br0" timeOffset="69">14266 6758 8216,'-6'0'4,"0"-1"-1,0-1 1563,0 1-472,6-2-899,-3 0 0,6 2 5,1-4 1,4 4-367,1-2 1,1 0 153,5 1 0,-1-1-107,-1 3 0,2 0-179,-1 0 1,-3 0-220,1 0 1,-4 3-1150,1-1 1211,-1 4 0,-3-3 455,0 1 0,-4-1 0,2-3 0</inkml:trace>
  <inkml:trace contextRef="#ctx0" brushRef="#br0" timeOffset="70">14273 6828 8216,'-3'4'1710,"-1"-1"-697,1-3-618,0 3 0,8-2-379,2 1 0,5 1 83,-1 0 1,2-1-607,2-2 1,0 2 329,2 1 0,0-1-1642,-4-2 1819,1 3 0,1-2 0,-2 2 0</inkml:trace>
  <inkml:trace contextRef="#ctx0" brushRef="#br0" timeOffset="71">14756 6730 8503,'-4'-6'-32,"-3"-2"0,6 1 611,-1 1-409,4-1 1,2-1-158,0 2 1,2 0 98,-1 0 1,2 0-203,-1 2 0,2 0 107,2 0 0,-3 1-81,2 1 1,-1 1 58,-1-2 1,2 3-319,1-3 257,-1 3 1,-2 0 43,-3 3 0,2 0 130,-4 5 0,0 2-123,-2 2 0,0 0 150,0 3 1,-1-1-59,-1 2 1,1 2-29,-1 0 0,1 0-53,1-5 1,0-2 84,0-2 5,0 3-54,3-5 1,1 0-164,4-5 143,-2-1 1,1-2-96,0-1 0,0 0 28,0-5 0,0 2-3,0-5 1,0-1 22,0-1 0,-1 0-9,-1-3 1,1-1 26,-1-1 1,1 2-10,1 0 1,-2 0 161,-1 0 0,0 0-151,1 2 1,1-1 226,-1 5 1,-2-2 80,2 4 60,-3-2-235,4 9 0,-5-2 20,1 7 1,-1 3 192,-1 5 1,0 5-59,0 3 1,0 2 23,0 5 0,0-1-124,0 3 0,0-2-188,0 0 0,0 0 197,0 0 0,0-1-432,0-1 1,0-5 111,3-2 1,-2-3-30,4 0 1,-3-4-793,0-3 386,-1-1-285,-1-4 0,0-2 343,0-4 1,0-3 579,0-5 0,3 0 1,1-4-1</inkml:trace>
  <inkml:trace contextRef="#ctx0" brushRef="#br0" timeOffset="72">15244 6633 8355,'0'-8'-18,"0"4"407,0-1 1,-2 3 249,-1-2 307,1 2-677,-1-2 0,1 6-144,-2 0 0,0 2-185,0 3 1,-3 3 116,2 1 1,-1 4-115,-4 0 0,2 1 100,0 3 1,0 0 26,4 2 1,-2-4 4,4-1 0,-2 1 42,0-3 0,2 0-79,2-4 1,1 1 37,1-1 0,3-2-284,1-3 0,2 0-102,2-3 0,-2 1-653,4-3 0,-1 0 427,4-3 0,-4-1 536,1-3 0,-1-3 0,3-1 0</inkml:trace>
  <inkml:trace contextRef="#ctx0" brushRef="#br0" timeOffset="73">15314 6654 8246,'-4'-5'2209,"1"2"-1708,3 3 1,1 3-343,1 3 1,-1 0 122,2 0 1,-1 3-272,1 0 0,-1 2 17,-2 2 1,0-1-121,0 0 0,0 0 3,0 1 1,0 1 104,0 1 0,0-3-317,0 0 0,-2-2 84,-1-3 0,1 0 35,2 0 0,0-2-44,0-1-215,0-2 233,0 1 92,3-3 0,-1 0 3,2 0 1,0-3 31,1-2 0,1 1-191,-1 0 1,-2 2-60,2-3-37,0 0 0,2-1 46,0 1 0,-3-1 322,-2 1 0,2-1 0,0-1 0</inkml:trace>
  <inkml:trace contextRef="#ctx0" brushRef="#br0" timeOffset="74">15266 6772 8233,'-7'0'-50,"2"-3"0,2 2 50,3-4 0,0 2 875,0-1 0,3-2-274,2-1 1,2-4-452,2 4 0,2-2-210,0 2 1,2 1-326,-1 2 1,-1-2-506,0 4 0,-2-1 491,0 3 0,-1 0-403,-1 0 802,0 0 0,0 0 0,0 0 0</inkml:trace>
  <inkml:trace contextRef="#ctx0" brushRef="#br0" timeOffset="75">15384 6654 8233,'0'-8'0,"0"4"190,0-1 0,2 3 902,0-2-563,4 2 1,-2-2-190,3 4 0,0 4-200,-1 1 0,4 3 110,-1 2 0,-1 2-170,-4 3 1,-2-2-136,0 4 0,1 1-313,-1 0 1,-2 3-12,-2 0 0,-6-3-1037,1 0 1416,-1-2 0,-2 1 0,-1-3 0</inkml:trace>
  <inkml:trace contextRef="#ctx0" brushRef="#br0" timeOffset="76">15796 6472 8250,'-1'-7'-68,"-1"0"0,0 3-137,-2 2 1,1-1 738,-1 0 0,1 1-155,-2 2 1,1 0-273,-3 0 1,2 0 74,1 0 0,-1 1-155,-2 1 0,3 0 34,-2 3 0,4-3-118,-2 2 1,2-1 191,-3 1 0,4-2-1,-2 4 1,2-2-55,1 3 1,0 0 4,0 0 1,0 0-107,0 0 0,4 1 70,0 1 1,0-1-64,0 1 1,1-1 16,2-1 0,0 0-169,0 0 0,0 0-60,0 0 1,1-3-78,0 1 62,0-1 0,-5 4 97,2-1 0,-2-1-40,-3 2 1,-4-1 77,-3 2 0,0 0 6,-2 0 0,-2-1 15,-1-1 1,2-1 18,1 2 0,1-1 153,1-1 1,0 0-109,0 0 1,2-3 354,1 0-231,2-3 31,0 3 0,2-3-59,0-3 0,2 0 250,3-1-158,1-3 0,1 4-41,0-1 1,0 1 14,0 3 0,0 5 137,0 2 0,0 8 27,0 1 1,-1 4-100,-1 4 0,0-3-85,-2 3 0,0 0 45,-1-1 0,0 2-338,2-4 0,-1 0-8,1-4 1,-2-2-26,4-3 0,-4 0-581,2-2 786,1-1 0,2-6 0,0 0 0</inkml:trace>
  <inkml:trace contextRef="#ctx0" brushRef="#br0" timeOffset="77">15970 6667 8503,'-6'-4'-714,"2"-1"1352,-3 1 70,6-4 102,-5 2-472,6-1 0,-3 2 120,3 0-486,0 4 1,1-2 140,1 3 0,-2 0-160,3 3 0,-2 0 81,1 5 1,-1-1-94,2 2 0,-3 3 12,0 2 1,0-1-74,0 2 0,0-2 30,0 1 0,0 0 97,0-3 0,0 2-184,0-4 1,0-2 28,0-2-33,4-4 0,-1 2 69,2-6 1,1-1-20,-2-6 1,3 0 32,0-5 1,-1 2 6,2 2 0,-2-3 34,-2 3 1,2 0-33,0 2 0,-3 4 214,2 0 0,-3 3-109,2-3 184,-2 4 1,1 1-50,-3 4 0,0 4 168,0 1 1,1 2-16,2 2 1,-2-1-34,1 0 0,-1-1-111,2 0 1,-2 0 12,4-5 1,-3 1-176,2 1 0,2-5 119,0 0 1,1-3-244,0 0 0,0-3 18,0-1 0,1-4-111,-2-1 1,1 0 82,0-2 1,0-1-156,0-1 0,-3 1 46,2 0 0,-2 0 110,0-1 0,1 1 4,-2 1 1,-1-1 8,-2-3 0,-1 5 148,-1 1 1,-2-1-155,-3 3 1,0-1 12,0 6 1,0 0-137,0 2 0,0 0-239,0 3 0,1 1 490,1 3 0,-4 0 0,1-1 0</inkml:trace>
  <inkml:trace contextRef="#ctx0" brushRef="#br0" timeOffset="78">16320 6549 8319,'0'-5'0,"0"1"701,0 2-391,0-1 1,-1 0 348,-2 1-385,3 0 1,-4 3-231,4 1 0,0 2 63,-2 3 0,0 1-78,-2 1 1,0 2 117,-2 3 1,0 0-46,2 0 1,0 3 75,0 1 1,1 0-61,-2 1 0,4-3-17,-2 3 0,3-4 45,0 2 1,0-3-234,0-3 0,3 0-125,1-5 0,3 0-182,0-1 0,0-2 40,0-3 1,0-1-173,3-1 1,-2-2-6,1-3 1,-2-3 129,1-1 0,-2-1-344,-2 1 1,2-1 744,-4-1 0,4-2 0,-2 2 0</inkml:trace>
  <inkml:trace contextRef="#ctx0" brushRef="#br0" timeOffset="79">16411 6646 9878,'3'-3'2136,"1"0"-1556,-4 3-350,0 0 1,0 3-148,0 1 1,0 3 53,0 0 1,0 2-171,0 0 0,0 3-167,0-3 0,0 3 130,0-3 1,0 3-31,2-3 0,-1 3-24,2-3 1,-1 0-409,1-2-37,3 1-62,-3-2 426,4-2 1,-2-1 15,0-3 0,-3 0 112,3 0 1,-3 0-52,2 0 1,-1-1-42,2-1 1,-1 1 47,3-4 0,0 1-213,1-4 1,-4 2-1,0 2 1,1-3-117,2 2 0,0 0 155,0 1 1,-3-2 294,2 0 0,-2 0 0,3 0 0</inkml:trace>
  <inkml:trace contextRef="#ctx0" brushRef="#br0" timeOffset="80">16376 6724 8225,'0'-4'-447,"0"-2"1267,2 4 0,2-1-351,4 3 1,-2 0-274,1 0 1,3 0-216,-1 0 1,3 0-379,-3 0 1,3 0-394,-3 0 1,3 0 402,-3 0 0,0 0 387,-1-3 0,1 0 0,2-4 0</inkml:trace>
  <inkml:trace contextRef="#ctx0" brushRef="#br0" timeOffset="81">16522 6619 8225,'0'-7'0,"0"-1"319,0 2 1,1 1 508,2 1 0,-2 1-314,4-2 1,-1 4-114,4-2 1,-2 3-384,1 3 1,-1 2-45,-1 4 0,1-1-37,-1 4 1,-2-3 142,2 3 0,-3-1-91,1 4 1,-3 0-721,0 0 1,0 3 336,-3 3 0,-1 3-1489,-3-1 1883,0-3 0,-3 0 0,-1-2 0</inkml:trace>
  <inkml:trace contextRef="#ctx0" brushRef="#br0" timeOffset="82">16774 6667 8191,'-5'0'302,"0"0"666,3 0-241,-4-3-119,6 3-399,-3-3 1,4 3-1,1 0 1,2 0-219,2 0 51,2 0 1,1-3-55,0 1 0,1-1-30,-1 1 1,0 0-317,3 0 0,-4 1 201,2 1 1,-2-2-143,2 0 1,-3 0-209,3 2-1,-3 0 0,0 0-435,0 0-252,-3 0 1195,2 0 0,-5 3 0,2 0 0</inkml:trace>
  <inkml:trace contextRef="#ctx0" brushRef="#br0" timeOffset="83">16857 6598 8191,'-3'-4'-742,"1"-1"297,-2 2 1192,2-3 0,0 5 338,2-4-531,0 4-227,0-2-280,0 12 1,0-2-177,0 6 0,0 2 124,0 2 1,2-2-417,0 0 0,1 1 250,-1 0 0,0 3-1202,3 0 1373,-3-2 0,4 4 0,-3-3 0</inkml:trace>
  <inkml:trace contextRef="#ctx0" brushRef="#br0" timeOffset="84">17130 6654 8238,'-4'-1'291,"1"-1"210,0 0-99,2-4 0,-2 5-189,3-4 0,0 3-25,0-2 1,0 1-82,0-2 1,0 3-276,3-3 0,-2 3-92,4-2 0,-1 1 189,1-2 0,0 3-162,-3-3 171,3 4-96,0-5 139,2 5 0,-3-5 149,1 4-124,-4 0 0,4 2 10,-3 3 0,-1 1-22,1 3 0,1 0 29,-1-1 1,1 3-49,-3 0 1,0 2 34,2 2 0,-1-1-129,2 0 0,-3-1 66,0 0 1,1 2 32,2-4 0,-2 3-3,1-3 2,-1 1 66,2-4-67,-2 1 1,2-3 48,0-1 1,-3-3-46,2-3-44,2-1 1,0-5 44,0-1 0,0 1-10,-2 3 0,0-3 21,2 0 1,-1 1-2,2-4 0,-3 3 23,3-3 0,-2 2-34,2-2 1,1 1 79,-4 1 1,3 3-76,-3-2 157,3 1 1,-3 2 115,3 1-162,-3 2 0,0 4 9,-2 1 1,0 0 130,0 5 0,0-1 58,0 6 0,0-1-110,0 4 1,0 0 134,0 0 0,-2 3-76,0 0 0,-1 3-204,3 0 0,0 0 53,0 3 1,3-5 7,-1 0 1,3-3-160,-3 2 1,3-4-320,-3-1 0,2-3-294,-1-1 1,0-1-47,-1-1-1111,-1 0 818,2 0 1009,-3-3 0,-3-1 0,0-3 0</inkml:trace>
  <inkml:trace contextRef="#ctx0" brushRef="#br0" timeOffset="85">17430 6535 8147,'0'-7'-555,"0"2"222,0 1 1159,-3 2 1,2-2 340,-1 2-703,1 1 0,1-1-332,0 4 0,-1 2-134,-1 3 1,2 1 7,-4 1 1,1 2 156,-2 3 0,1-3-191,0 1 0,2 0 16,-4 2 0,5-1-35,-1-1 1,-1 0 64,1-3 0,-1 1 8,3 0-86,0-3 1,3 4-189,2-4 0,1-1-361,1-2 0,-2 2 276,-1-4 0,1 1-158,2 0 0,0-3 164,0 3 1,-2-2-692,-1 1 1018,-2-1 0,4 2 0,-2-3 0</inkml:trace>
  <inkml:trace contextRef="#ctx0" brushRef="#br0" timeOffset="86">17500 6549 8147,'3'-10'-693,"-2"4"277,1-1 1787,-2 5-414,4-4-473,-3 5 1,2 1-117,-3 5 0,1 1-96,1 1 0,-1 1-209,1 1 1,-1 0 76,-1 2 1,-1 0-216,-1 1 1,1 1 122,-1-2 0,1 0-319,1-2 1,0 1-29,0-1 97,0 0 0,1-1-218,1-1 158,2-4 1,3 0 85,0-3 1,0 0 53,-1 0 0,3 0-106,0 0 1,-2-2 65,3 0 1,-3-3-286,0 0 1,-2-1 109,0 2 0,-3-2-44,3 4 0,-4-3 381,2 0 0,-6-1 0,0-1 0</inkml:trace>
  <inkml:trace contextRef="#ctx0" brushRef="#br0" timeOffset="87">17472 6640 8147,'-4'0'471,"1"-3"1,3 1 52,0-2 0,3 1-521,2-2 0,2 4-104,2-2 0,0 0-93,3 1 1,-1-1-105,3 1 0,-3 1-483,1-1 0,-1 0 781,1 2 0,1-3 0,-2 0 0</inkml:trace>
  <inkml:trace contextRef="#ctx0" brushRef="#br0" timeOffset="88">17639 6514 8147,'3'-11'-578,"-2"-2"639,2 4 0,0 3 1205,-1 0-541,3 2 0,-1 0-279,4 2 0,-2 4-48,1 3 1,0 4-89,1 3 0,-2 1-282,1 1 1,-2 1 141,0 1 1,-4 0-432,1 2 0,-1-2-118,-1 3 0,-3 0-401,-1 2 0,-4 1-93,-1 1 1,2-1 872,-3 1 0,0-5 0,-2-1 0</inkml:trace>
  <inkml:trace contextRef="#ctx0" brushRef="#br0" timeOffset="89">17814 6570 8265,'-2'-7'0,"0"0"0,-2 2 975,2 1-183,2 2 173,-4-1-634,4 0 1,4-1-341,3 0 0,0 0 80,5 2 0,0 1-221,2-1 0,0 1 114,0 1 0,-1 1-33,-2 1 0,2 2 44,-4 3 0,0 0-151,-4 0 1,0 2 60,-3 1 1,1 2 95,-3 0 1,-1-2 2,-2 2 0,0-3 13,-4 3 1,2-4-100,0 2 0,1 0-76,-3-1 1,0 0-255,0-5 0,2 2-205,1 0-143,-1-3-408,1 3 1188,-2-6 0,5 0 0,-2-3 0</inkml:trace>
  <inkml:trace contextRef="#ctx0" brushRef="#br0" timeOffset="90">18016 6479 8233,'0'-7'611,"0"3"0,0 1-252,-2 3 0,0 1-32,-2 5 1,1-1-28,-2 6 1,3-1-20,-3 1 1,3 1-153,-3 2 0,2 0 81,-2 0 0,-1 0 64,4 0 1,0-3-127,2 1 0,0-1-252,0 1 0,0-2-7,0 0 0,3-3-327,1-1 0,3 2 133,0-4 0,0-1-104,-1 0 1,4-3-739,-1 0 1,2 0 1146,-3 0 0,1-3 0,0 0 0</inkml:trace>
  <inkml:trace contextRef="#ctx0" brushRef="#br0" timeOffset="91">18156 6493 8281,'-3'-7'-49,"2"1"426,-4 1 0,3 2 583,-3 3 0,2 0-409,-1 0 0,0 2-213,-1 2 1,-1 2-118,1 6 1,0 0 48,1 4 1,-2-1-126,0 1 1,3-1-58,1-1 1,1-1-132,1-1 1,0 0-5,0-2 0,0-1-344,0 0 1,3 0-207,2 0 0,1-2 313,1-2 1,1 1-152,1-2 1,-1 0 119,2 1 1,-3-1-1601,0 0 921,1-1 994,-2-3 0,1 0 0,0 0 0</inkml:trace>
  <inkml:trace contextRef="#ctx0" brushRef="#br0" timeOffset="92">18289 6500 8195,'0'-7'136,"0"0"1,-3 2 2525,1 1-1035,0 2-1079,2-1 1,0 4-334,0 1 0,0 3-183,0 4 1,0 2-103,0 3 1,0-2 133,0-1 0,-2 1-175,0 2 0,-1-1 59,3-1 1,0 0-101,0-2 0,0-1-6,0-3 1,1 2-17,1-1 0,0-1 86,2-1 0,-2-1-379,3-2-310,0-1 183,2 2 38,0-3 0,-1-3 146,-1-2 0,0 1-101,-3-1 0,2 4-523,-2-2 105,-2 0 929,4-1 0,-4-4 0,0 2 0</inkml:trace>
  <inkml:trace contextRef="#ctx0" brushRef="#br0" timeOffset="93">18212 6598 8194,'-7'0'2463,"3"0"-1969,4-3 0,7 1-407,2-2 0,4 2 51,-2 0 1,2 0-683,-2-1 0,4 3 303,-1-3 0,1 0-711,-3 1 0,0-1 510,-2 1 0,-1 0 442,1-2 0,-2-1 0,2-2 0</inkml:trace>
  <inkml:trace contextRef="#ctx0" brushRef="#br0" timeOffset="94">18422 6444 8188,'0'-7'0,"0"3"1114,2 2-646,-1 1 1,6 1 206,-3 0 0,1 1-231,2 1 1,-1 4-89,3 4 1,-2 2-258,1 0 0,-2-1-252,1 1 0,-2-2 111,0 2 1,-4 1-78,2-1 0,-6 1-911,-1 1 1,-4 0 522,0 0 1,-2 0 506,-1-1 0,-4 2 0,-3-1 0</inkml:trace>
  <inkml:trace contextRef="#ctx0" brushRef="#br0" timeOffset="95">18624 6361 8233,'-4'-8'44,"-1"1"0,4 3 89,-2-1 0,1 3 607,0 0 1,1 0-236,-1 0 1,3 1-617,2-4 1,3 3 68,-2-3 0,2 3-271,1-3 0,2 3 189,1 0 0,-1 1-246,-2 1 161,0 0 1,0 3-152,0 2 0,-3 2 111,-2-1 1,-1 1 119,-1 1 0,0-2 201,0 1 0,-1 1-119,-1-2 0,0 1 456,-2 1-272,2-2 1,-3 1 169,2 0-134,-2 0 0,4 0 46,-1 0 0,-1-2-177,1 0 0,-1-1 4,3 3 1,-1-2-148,-1 0 0,2-1 107,-4 3-232,4 0 1,0 0 54,0 0 1,0-3 25,0 2 0,0-4-29,0 2 117,0-2 0,2 2 330,1-2-259,2-1 1,-3 2 174,2-3 1,-2 0-105,3 3 1,0-1 159,-1 2 0,1 1-32,-2 2 0,1 2 204,-2 0 0,4 4-86,-4-2 1,2 3 30,-2-1 0,1-1-16,-3 0 1,1-1-73,1 1 0,-2 0-260,3-3 1,-1 1 293,0-4-895,-1 5 499,2-1 1,-3 2-649,0-3 0,-2-2 191,-1 1 0,-3-2-68,2-2 1,0 1-57,0-2 1,2 0 668,-4-3 0,2-7 0,-3-1 0</inkml:trace>
  <inkml:trace contextRef="#ctx0" brushRef="#br0" timeOffset="96">18778 6290 8185,'-7'0'244,"2"0"0,2 0 363,0 0 174,3 0 211,-3 0-860,9 0 0,-1 0 70,4 0 0,1 0-158,-1 0 0,3 0-16,0 0 0,4-2-84,0 0 1,0-1 58,-1 3 1,-2-2-139,1 0 1,-2-1-231,0 1 1,-3 0-33,3-3-95,-4 3 74,3-4-891,-5 6 725,-2-3 1,-4 3-402,-4 3 985,-6-3 0,-1 6 0,-3-1 0</inkml:trace>
  <inkml:trace contextRef="#ctx0" brushRef="#br0" timeOffset="97">18883 6290 11979,'0'11'654,"0"-3"-409,0 4 1,0-3-363,0 3 1,2-1-406,0 3 0,3 3 522,-3-1 0,3 3 0,0-1 0</inkml:trace>
  <inkml:trace contextRef="#ctx0" brushRef="#br0" timeOffset="98">19085 6542 8205,'-3'-7'144,"-2"3"1,1-1 498,0 2-289,2-2 123,-1 4 155,0-5-281,2 5-166,-2-5 1,6 5-11,2-1 1,1 0-135,1 0 1,3 1-185,2-1 1,1 1 155,1 1 0,-3 0-109,1 0 0,-2 3 18,1-1 1,-2 5 13,0 0 1,-3 3-54,-2-1 1,-2 0 63,0 2 0,-1 0 55,-1 1 1,0 1 11,0-2 0,-3 1-105,-2-1 0,-4-2 93,0 0 0,-1-2-342,4 1 1,0-4 102,1 1 1,-2-4-427,3 2 0,0-3-400,0 0 1063,2 0 0,-1-6 0,3-1 0</inkml:trace>
  <inkml:trace contextRef="#ctx0" brushRef="#br0" timeOffset="99">19246 6451 8205,'0'-7'786,"0"0"-11,0 3-299,0 1 0,0 4-158,0 1 1,-2 5-97,-1 5 0,0 1-49,0 1 1,0 1-1,-1 1 0,-2 2 29,4 3 0,-4-2-183,2-1 1,0 0-135,0 0 0,2-1 115,0-5 0,1 0-400,1-3 1,3 1 196,1-4 1,3-2-546,3-2 0,-2 0 48,4-2 1,3-2-930,3 0 1629,2-5 0,2-3 0,-2-4 0</inkml:trace>
  <inkml:trace contextRef="#ctx0" brushRef="#br0" timeOffset="100">19462 6451 8205,'0'-7'255,"0"0"371,0 0 66,0 4-241,0-1 0,0 5 95,0 2 0,0 1-89,0 5 0,0 2-69,0 3 0,-2 0-79,-1 0 1,-1-1-233,1-1 0,1 1-27,2-1 0,0-2-125,0 2 0,0-3-7,0 0 1,3-1-366,2-1 1,-1-1 68,1 2 1,-3-1 157,3-1 1,-3 0-984,2-2 700,-2 1 0,2 1-562,-2 2 329,-1-4 203,2 2 146,-3-6-210,0 3 374,3-6 0,0 0 223,2-4 0,1-4 0,-2 1 0</inkml:trace>
  <inkml:trace contextRef="#ctx0" brushRef="#br0" timeOffset="101">19413 6584 8105,'0'-5'734,"0"0"-389,0 4 0,0-3-93,0 2 1,1 0-78,1-2 0,2 2-96,3-1 1,0 0-144,1 1 1,1-1 105,2 1 0,1 0-292,-1-2 0,-1 1 175,1-2 0,-1 4-118,1-1 0,-2 1-17,0 1 0,-2 0-828,1 0 169,-1 0-145,0 0 1014,-3 0 0,-1 3 0,-3 1 0</inkml:trace>
  <inkml:trace contextRef="#ctx0" brushRef="#br0" timeOffset="102">19413 6472 8105,'-7'0'-17,"1"-3"1,-2 2 2,1-1 1,3 2 509,-1 2 0,1 2-90,-1 3 0,-1 1-394,2 1 0,-1 1 6,-1 2 0,1 3-27,3-1 1,-3 2 31,3-2 1,-3-1-241,2-2 0,1 2 104,2-4 1,3 1-190,2-3 1,4-1-129,0-1 1,6 0 152,-1-3 1,1 1-240,-1-3 0,3-3 516,-2-2 0,2-2 0,-3-2 0,0-3 0</inkml:trace>
  <inkml:trace contextRef="#ctx0" brushRef="#br0" timeOffset="103">19630 6465 8105,'6'-7'70,"-1"1"29,0 1 0,0 2 213,2 3 1,-3 0 330,1 0 0,0 3-179,1 2 0,0 3 28,0 1 1,-1 4-327,-3-1 1,3 1 70,-3 1 0,0 0-457,-2 0 0,0 0 236,-3 0 0,-1 0-977,-5-1 0,-3 2 961,-2-1 0,1 2 0,-2 2 0</inkml:trace>
  <inkml:trace contextRef="#ctx0" brushRef="#br0" timeOffset="104">14246 7498 8121,'-4'-3'-403,"-2"3"204,2-3 169,-4 0 0,4 2 261,0-1 88,2-2-161,-4 2 1,2-1 178,0 0 103,-2 3-285,2-3 1,0 3 569,-2 0-240,5 0 28,-2 0-124,3 0-318,6 0 0,-3 0-41,4 0 1,0 0 119,3 0 1,2 0-508,0 0 0,1 0 195,1 0 0,-2 0-533,0 0 1,1 0 302,-4 0 1,0 0-421,-1 0 0,-1 0-82,-1 0 894,-2 0 0,0 3 0,-4 0 0</inkml:trace>
  <inkml:trace contextRef="#ctx0" brushRef="#br0" timeOffset="105">14211 7555 8121,'-5'0'779,"0"0"-101,1 0 185,0 0-257,1 0 96,3 0-464,6 0 1,-1 0-306,7 0 0,-1 0-228,4 0 1,-1 0-377,-1 0 0,4 0 490,0 0 181,1 0 0,-3 0 0,2 0 0</inkml:trace>
  <inkml:trace contextRef="#ctx0" brushRef="#br0" timeOffset="106">14762 7561 8428,'-4'-6'-440,"-1"2"0,4-1 818,-1 3 372,1 1 1,-2-2-130,1 0-226,-1 3-500,3-6 0,1 2 98,1-4 0,2 2-108,0-1 0,2-1 77,-1 2 0,2-1 57,-1-1 0,4 2-54,-1-1 0,0 3-1,-2 1 1,0 2 15,0 1 0,0 4 26,1 1 0,-2 1 164,1 3 0,-2 3-137,0 2 1,-3-1 36,3-1 0,-2 0-29,2-3 0,-1 3 3,-4-3 1,0 3-97,2-3 1,-1 0 90,2-2 0,-3-2-167,0 0 0,0-3 161,0 3-523,0-4 117,3 2 22,-2-3 326,5 0 0,-4 0 1,3 0 0,-3-2 24,3 0 1,-4-4-79,1 2 0,2-5 187,1 0 1,-1-2-83,0 2 0,1 0 69,2-2 0,0-1-88,0-1 0,0 1 0,0 0 1,0 1-13,0 0 1,-1 0-4,-1 5 1,1 1 64,-1 1 1,-3 2 180,5-2 1,-6 8-132,1 1 0,-1 1 237,-1 0 0,0 5-40,0 0 0,-2 3 52,-1 0 0,0 2 18,0 0 1,3 4-58,-2 1 1,1 1-139,1 4 1,1-2-11,1 2 1,1 0-375,2-3 0,1 1 144,-2-3 0,2 0-562,-1 0 1,0 0 323,-3 0 0,2-3-559,-2 1 1,-2-7-480,3 0-116,-2-4 931,-1-4 1,0-5 520,0-5 0,-4-11 0,1-5 0</inkml:trace>
  <inkml:trace contextRef="#ctx0" brushRef="#br0" timeOffset="107">15196 7464 8372,'0'-8'1009,"0"5"-685,-4 0 1,0 3-82,-2 3-154,-1-3 0,2 9-85,0-2 0,-2 4 108,-3 1 0,2 2-85,1-1 0,0 2 106,3-2 0,-2 1-44,4 1 0,0-2 2,2 1 0,0 1-121,0-2 0,0-1 9,0-1 1,3-2-195,1 0 0,2-2-378,2-2 1,-1-2 288,2-3 1,2 0-475,0 0 1,2-3 326,-1-2 1,0-1 140,0-1 1,0-1 309,-2-1 0,2-2 0,0-3 0</inkml:trace>
  <inkml:trace contextRef="#ctx0" brushRef="#br0" timeOffset="108">15300 7485 8316,'0'-8'-726,"0"4"509,0-1 0,0 3 1848,0-2-500,0 2-551,0-2-325,0 11 0,0-2-62,0 7 1,0-3 18,0 3 1,0-1-186,0 0 1,0 3-174,0-3 0,1 2 148,1-1 1,-1 0-374,1 0 1,-1-2 165,-1 0 0,0-3-130,0 0 0,1 0-67,1 0-45,-1-3 57,2 2 267,0-5 0,0-1 164,2-5 1,1 2-108,-4-2 1,3 0-122,0-2 1,0 0 115,0 1 0,1-2-355,-1 1 0,0 3-180,0-1 606,1 0 0,-2-2 0,3 1 0</inkml:trace>
  <inkml:trace contextRef="#ctx0" brushRef="#br0" timeOffset="109">15251 7589 8287,'-4'-1'45,"-1"-1"1,2 1 399,-1-1-27,2-2 1,0 1-164,4-1 1,2-3-185,3 3 0,3 0 15,-1-1 0,3 4-25,0-2 0,-1 0-727,1 1 0,-2-1 421,2 3 0,0 0-1202,-2 0 1447,-1 0 0,1-3 0,1 0 0</inkml:trace>
  <inkml:trace contextRef="#ctx0" brushRef="#br0" timeOffset="110">15412 7485 8287,'0'-5'967,"3"3"1,-2 1-550,5 1 0,-2 0-163,3 0 1,2 3-178,1 3 0,-2 0 150,0 0 1,-1 2-427,0-1 1,-3 2-69,1 3 1,-3-1-257,0 1 1,-4-1 33,-3 3 1,-2 3-957,-2-1 1444,1 0 0,-5 1 0,2 1 0</inkml:trace>
  <inkml:trace contextRef="#ctx0" brushRef="#br0" timeOffset="111">15782 7373 8255,'0'-7'-521,"-4"0"546,4 0 1,-6 0 509,4 0 0,-2 2-87,2 1 0,-4 2-159,1 0 0,1 1-295,0 1 0,1 0 147,-1 0 1,2 0-122,-4 0 1,4 1 116,-2 1 1,2 2-183,-3 3 1,4 0 3,-2 0 1,0 2 86,0 1 0,1 1 50,2-1 0,0 1-28,0-2 1,0 1-113,0-3 1,1 1 126,1 1 1,0-4-92,3 2 0,-1-1 92,3 1 0,-1-3-204,-1 1 1,1-2 28,-1 1 0,1-2-312,1 0-3,-3 2 186,2-1 1,-5 5 53,1-1 1,-4-1 76,-3 2 1,-2 1-120,-2 0 1,1 1 94,-1-1 0,-1 0-78,1 0 1,-1-2 132,3 1 0,1-4 98,-2 1 0,1-4-107,0 1 352,3-1 73,-2-1-290,5 0 1,-2-3 116,3-1 1,3 0 18,2-1-44,1 0 0,1-1-6,0 2 1,3 1 16,-1 3 0,-2 0-16,1 0 0,-5 0 1,4 3 0,-3 0 126,1 4 1,-1 4-102,-2 0 1,-1 5 54,1 0 0,-1 3-62,-1-3 0,0 0 28,0-2 1,0-1-144,0-1 0,2 0-303,1-2-370,3-1 0,-3-5 321,4-2 0,2-1-766,1-1 1,-1-1 48,1-1 1010,-2-2 0,5-6 0,-2-1 0</inkml:trace>
  <inkml:trace contextRef="#ctx0" brushRef="#br0" timeOffset="112">16089 7456 8241,'-7'-3'102,"3"3"137,-1-3 0,2 2 329,-1-1-35,2 1-493,-1-2 1,1 4 155,0 1 1,-1-1-107,3 4 0,0 0 101,0 5 1,0-3-375,0 3 0,0 1 49,0 1 0,0-2-28,0 2 1,0-3 23,0 3 1,0-3 162,0 2 0,0-2-117,0 0 0,3 0 108,-1-3 0,1 0-25,-1-1 1,0 1-39,2-4 1,-1 0-133,2-2 0,-3 0 123,2 0 1,1 0-104,2 0 0,-1-3 60,-1-1 1,1-3 33,-1 0 0,1 1 76,1-2 0,-2 1-78,0 1 1,-3-2 73,3 1 1,-4 3-102,1-1 459,-1 4-136,2-3-45,-2 4 1,3 1 81,-2 2 1,-1-2-113,2 4 0,-1-1 53,1 3 0,2 3-37,-1-1 0,1 1-79,0-4 1,-1 0 24,3-1 1,0 1-62,0-4 1,0 0-7,0-2 1,0 0-164,0 0 0,0 0 7,3-3 0,-2-3 77,1-3 0,-1-3-177,-1 3 1,0-3 112,0 3 0,-1-1 6,-2 0 1,0 2 42,-4-4 1,-1 4 75,-2-1 1,-1 0-27,-2 3 0,-1 0 126,0 0 0,-3 3-175,1 3 0,0 0 49,2 0 0,2 1-400,0 1 1,2 1-127,-2 1-1056,2-2 1577,3 4 0,3-9 0,1 3 0</inkml:trace>
  <inkml:trace contextRef="#ctx0" brushRef="#br0" timeOffset="113">16327 7338 8594,'-3'-4'1374,"2"1"-112,-2 3 163,3 0-1368,6 0 1,-2 1 148,6 1 1,1-1-363,0 1 1,3-1-17,0-1 1,1 0-46,-1 0 0,4 0 128,-5 0 1,1 0-117,-2 0 0,-4 0-289,1 0 1,0 0 194,-3 0 1,-1 0-832,-1 0 367,-2 0-61,1 0 500,-3 0 0,-6-2 216,0-1 0,0 1 260,1 2 1,0 0-24,-2 0 1,0 0-88,0 0 0,0 2 547,1 1 1,-2 2-241,1-1 0,3 3 301,-1 0 0,4 2-204,-2 1 0,3 1-139,0-1 0,0 2-275,0 0 1,0-2-317,0 2 0,3-1-284,1 1 0,1 0 568,0 0 0,2 2 0,-3-1 0</inkml:trace>
  <inkml:trace contextRef="#ctx0" brushRef="#br0" timeOffset="114">16606 7443 8314,'0'-8'121,"0"2"0,-1 0 616,-1 1 251,1 2-716,-5 3 1,4 1-146,-2 1 0,0 3-92,-1 4 0,-1 0 105,1 2 1,2 1 18,-2 1 0,0 2 99,-2 2 0,1-2-214,1 4 1,0-4-109,3 2 0,-3-1-54,3 1 1,-1-3 46,3-3 0,1-2-229,2 0 0,1-2-482,5-2 0,0-2 388,2-3 0,2 0-569,3-3 1,1-1 962,2-3 0,-2-6 0,-4-2 0</inkml:trace>
  <inkml:trace contextRef="#ctx0" brushRef="#br0" timeOffset="115">16732 7435 8161,'0'-6'199,"-1"0"517,-1 1-138,1 2 1,-3 3-129,1 0 0,2 3-321,-4 2 1,3 1 128,-3 4 0,3 1-179,-2 3 0,2-1-12,-1 2 1,2-1-100,1-1 1,0 2 136,0-2 0,1-2-239,2-2 0,1 0-181,3-3 0,0 0-9,0-1 80,0 2 0,-1-7-113,2 3 20,-1-3 1,-3 0-375,1 0 76,-4 0 176,2 0 68,-3 0 203,0-3 0,1 2-21,2-4 1,-1 2 109,2-1 1,0 0-83,3 0 0,-2-2 181,0 0 0,-4 0 0,9 0 0,-2-2 0</inkml:trace>
  <inkml:trace contextRef="#ctx0" brushRef="#br0" timeOffset="116">16662 7555 8161,'-8'0'0,"2"0"0,-1 0 520,3 0 1,1-1 430,3-1-690,0 1 1,4-6-133,3 3 1,2 0-150,3-1 0,1 1-93,-2-4 0,5 4-343,0-1 0,0 4-10,-1-1 0,-4-2 272,1 2 0,-2-1 194,2 3 0,-2 0 0,-2 0 0</inkml:trace>
  <inkml:trace contextRef="#ctx0" brushRef="#br0" timeOffset="117">16837 7443 8161,'0'-8'455,"0"2"0,1 0 382,1 1-85,-2-2 1,6 7-417,-1-3 0,-1 3-93,1 0 0,-1 3-60,3 2 0,0 2 75,1 2 0,-2 0-450,1 2 0,-2 0-78,-3 0 0,-2 3-337,-2-3 0,-3 5 79,-2 0 0,-2 3-1107,0-3 1635,-1 0 0,0 2 0,0 0 0</inkml:trace>
  <inkml:trace contextRef="#ctx0" brushRef="#br0" timeOffset="118">17151 7464 8270,'-5'-4'835,"0"1"-477,4 2 1,-1-1-90,4 0 1,2 0-141,3 2 0,0 0 77,3 0 1,2 0-247,4 0 0,-1 2-3,4 0 1,-3 0-34,3-2 1,-4 0-378,1 0 1,0 0 208,-3 0 1,-1-3-505,-1-1 0,-4-2 17,0-2 731,-5 2 0,4-4 0,-2-1 0</inkml:trace>
  <inkml:trace contextRef="#ctx0" brushRef="#br0" timeOffset="119">17270 7303 8241,'-4'0'1768,"1"1"-1301,3 1 1,1 2-149,1 3 0,-1 3-189,4 2 0,-3 3 136,2 2 1,-1-1-366,2 1 0,-3-1 111,3 2 1,-3-2-789,3 3 0,-3-5 50,2 2 1,2-5-1364,0 3 2089,1-5 0,4 1 0,-1-2 0</inkml:trace>
  <inkml:trace contextRef="#ctx0" brushRef="#br0" timeOffset="120">17486 7415 8264,'0'-7'307,"0"0"-54,0 0 0,0 2 131,0 0 1,0 3-101,0-2 1,0 1 391,0-1-483,0 2 0,3-1-152,2 3 1,-1-3 85,0 1 1,0 0-180,4 2 1,-2 1-142,-2 1 1,2 1 83,0 2 1,-1 1-154,0-1 1,0 1 75,-3 4 0,3-2 25,-3 1 1,1 1 65,-3-1 0,0 3-12,0-3 1,0 2 66,0-2 0,0-1-6,0 1 1,1-4-18,1 0 1,-2-3-46,3 3 129,-2-3 1,-1 1-64,2-3 0,0-1 56,3-1 1,-1-2-9,1-4 0,1 2 4,-2-1 1,3-1-7,0 2 1,-3-1 6,0-1 0,2 2 66,0-1 1,0-1-79,-1 2 1,1-1 156,-4 0 1,3 0-15,-3 0 38,0 0 0,-1 0 26,1 3 320,-1-2-294,3 5-3,-4-5-79,0 5 0,0 6 91,0 4 0,0 5-141,0-3 0,0 4 133,0 1 0,0-1-71,0 4 1,0 0-48,0 2 1,2 0-104,0 0 0,1 0-214,0 0 1,-2-1-329,4-2 0,-2-1 264,2-3 0,1-3-1352,-4-1 681,3-3-754,-1-3 1691,1-1 0,1-9 0,-3-2 0</inkml:trace>
  <inkml:trace contextRef="#ctx0" brushRef="#br0" timeOffset="121">17807 7352 8280,'-4'-7'253,"-1"0"446,3 0-21,-4 0 37,5 3-59,-2-2-386,0 5 1,2 1-325,-1 5 1,-2 4 138,-1 3 1,2 3-172,-2 2 0,0-1 92,-2 1 1,3-2 13,2 1 0,-1-1-44,1-1 0,0-3-137,2 1 0,0-4 25,0 2 0,0-3-188,2-3 0,0 2-64,2-4 1,2 1 113,4-3 0,-2 0-556,4 0 0,-3-4-14,3 0 844,-1-2 0,0-1 0,-1-1 0</inkml:trace>
  <inkml:trace contextRef="#ctx0" brushRef="#br0" timeOffset="122">17884 7366 8240,'0'-7'503,"0"2"669,0 1-183,0 2-74,0-1-540,0 9 0,0 1-187,0 5 0,0-1-17,0-2 0,0 1-121,0 1 1,0 2-273,0-4 1,0 3 190,0-3 1,2 1-325,0-3 1,1-3 81,-3 1 47,3 0 0,-1 1 7,2-2 1,-2-1-50,3-3 0,-3 3-6,3-1 0,-2 1-110,1-3 153,1 0 0,1 0-110,2 0 1,-2-1-191,-2-2 1,2 2 106,0-4 1,-2 3 156,0-3 0,0 3 267,0-2 0,0-2 0,-1 0 0,1-1 0</inkml:trace>
  <inkml:trace contextRef="#ctx0" brushRef="#br0" timeOffset="123">17786 7477 8164,'-4'0'1155,"2"0"-791,2-3 1,3 0-107,4-4 0,3 2-247,4 0 0,1 3-228,1-3 1,-1 2-297,4-2 0,-1-1 67,1 4 0,-3 0-835,-1 2 1281,-1-3 0,-1 2 0,2-2 0</inkml:trace>
  <inkml:trace contextRef="#ctx0" brushRef="#br0" timeOffset="124">17996 7338 8164,'0'-7'0,"0"0"-197,0 0 1,0 3 479,2 2 0,0-1 756,3 1 0,-2-1-416,1 3 1,0 3-204,3 2 0,-2 4-243,0 3 1,0 1 65,1 1 0,0 0-414,-2 0 1,-2 1 237,0 1 0,-2-1-248,0 4 1,-2-1-293,-3 1 1,-2 1-551,1-1 1,-2-2 1022,-2 2 0,3-4 0,-4 3 0</inkml:trace>
  <inkml:trace contextRef="#ctx0" brushRef="#br0" timeOffset="125">18310 7394 8225,'-7'-4'399,"0"-2"0,2 5-149,0-1 1,4 0 0,-1 0 29,1-3-271,4 2 1,1-3 85,3 1 0,-2 1-169,-1 0 0,1 2-3,1-4 1,0 5 89,-2-1 0,1-1-131,2 0 157,0 1 1,0 2-117,-1 0 0,0 2 68,-2 1 0,1 2-1,2-1 0,-3 1 17,1-1 0,-1 1-13,1 2 1,0 0-40,-3 0 0,3 0 43,-3 0 1,1 0-15,-3 0 1,0 2 9,0 0 0,-3 4 7,-3-2 1,0 2-21,0-2 0,1 3-1,0-3 0,1 0-26,-3-2 1,0 1-7,-1-1 1,4 0-192,0-1 1,0-2 14,-1 1-165,-2 1 1,6-4-173,-4 1 102,4-4 1,-2 1 462,3-4 0,0-2 0,3-2 0,1-2 0</inkml:trace>
  <inkml:trace contextRef="#ctx0" brushRef="#br0" timeOffset="126">18464 7324 8225,'0'-4'543,"0"1"0,-1 3-333,-2 0-137,3 0 1,-6 3 133,4 2 1,-3 2-212,3 2 1,-3 0 120,3 2 0,-2 1-68,1 2 0,-2 0 97,3 0 1,0-3-24,2 1 1,0-3-77,0 3 1,2-3-135,0 0 0,4-3-19,-2-2 0,3-2 54,3 3 0,-3-4-500,3 2 1,-2 0-43,2-1 0,-3 1 594,3-3 0,0-4 0,1 0 0</inkml:trace>
  <inkml:trace contextRef="#ctx0" brushRef="#br0" timeOffset="127">18519 7226 8169,'-7'0'-350,"3"0"1809,2 0-666,2 0-905,8 0 1,-2 0 85,6 0 0,0 0-55,-1 0 0,0-1 0,1-1 1,-4 1 102,2-1 1,-3 1-109,0 1 0,0 0-152,0 0 0,0 0-200,0 0 1,-2 0-69,-1 0-535,-2 0 511,5 0 530,-7 0 0,3 0 0,-3 0 0</inkml:trace>
  <inkml:trace contextRef="#ctx0" brushRef="#br0" timeOffset="128">18603 7219 8169,'-4'0'168,"1"0"365,0 0 74,2 0-227,-1 0 0,2 3-106,0 2 0,0 1-365,2 1 1,0 0 126,2 0 1,-1 3-594,1 2 0,-1 1 7,2 1 0,-4 0 550,1 0 0,2 3 0,0 1 0</inkml:trace>
  <inkml:trace contextRef="#ctx0" brushRef="#br0" timeOffset="129">18764 7275 8369,'-7'0'340,"0"0"0,-1 0 12,2 0 1,-1 1 51,0 1 1,2 0-123,0 3 1,1-1-18,-3 3 1,2 3-254,1-1 1,1 3 106,-1 0 0,1 1-6,-1 1 0,2 0 117,0 0 0,-2 0-429,2 0 0,0-3-31,2 1 1,0-1-42,0 1 1,0-3-199,0-1 1,3-1 206,2-1 1,-1 1-193,0-2 1,3-2 139,2 0 0,4-3-29,-1 3 0,0-3-17,0 0 0,1-2-6,-1 0 1,0-3 365,0 0 0,0-2 0,0 1 0</inkml:trace>
  <inkml:trace contextRef="#ctx0" brushRef="#br0" timeOffset="130">18862 7289 8242,'-3'-4'573,"2"1"78,-3 0 145,4 2-205,0-2-314,0 10 0,0-3-117,0 5 1,0 2-136,0-2 0,0 3-148,0 0 1,0 1 126,0 1 1,0-1-122,0-2 1,0 2 36,0-4 1,0 1-77,0-3 1,3-1-9,0 2 1,1-4-13,-2 1-106,4-4-18,-3 2 1,5-3-537,-1 0 250,-4 0-55,3 0 390,-1 0 0,1-3 66,-2-1 1,0-1 5,-2 0 0,0-2 34,3 3 1,-3-1 86,3 0 1,-4-2 57,2 3 0,-1 0 0,1 0 0,3-1 0,-3-2 0</inkml:trace>
  <inkml:trace contextRef="#ctx0" brushRef="#br0" timeOffset="131">18820 7387 8216,'-7'0'0,"0"0"0,2-1 77,0-1 419,4 1-329,-6-5 1,7 3 95,0-2 1,4 1-368,3 2 1,2-1 44,3-2 1,0 0-20,2 3 1,-1-4-311,2 4 1,-2 0 231,-2 2 1,-1 0-503,2 0 0,-4 0 658,2 0 0,-3-3 0,0-1 0</inkml:trace>
  <inkml:trace contextRef="#ctx0" brushRef="#br0" timeOffset="132">18974 7268 8216,'0'-7'1053,"0"4"-651,2-1 0,0 4-12,2 0 0,1 2-94,2 1 0,0 5-178,0-2 1,1 4-83,-2-1 1,1-1-193,0 4 1,-2-3 42,0 3 0,-4 0-386,1 2 0,-2 1 41,-2 1 0,-3-1 169,-4 4 1,0-3 288,-3 0 0,1 2 0,-3 0 0</inkml:trace>
  <inkml:trace contextRef="#ctx0" brushRef="#br0" timeOffset="133">19204 7192 8182,'-4'-4'0,"0"1"-149,1-2 74,2-1 1,-1 5 473,2-4-217,0 3 0,0-2 51,0 2-61,0 1-236,2-2 0,3 1 143,2 0 0,-3 0-146,1 2 1,0 0 15,2 0 0,-3 2 12,1 0 19,-1 3 0,3-1-18,-2 4 1,0-2 4,-3 1 1,1 1 25,0-2 0,-2 2 0,1 2 0,-1-3 2,-1 2 1,0 2 35,0-2 0,-1 3-33,-1-3 0,0 3 138,-3-3 0,3 0-72,-3-2 1,4 0 94,-2 0-55,0 0-21,2 0-28,-6 0 47,6-3-228,-1-1 82,2-3 1,0-1-380,0-1 264,0-2-44,2-3 188,2 0 0,2 3-34,-2 2 0,-2 2 128,0 2 1,1 3-129,-1 4 1,0 5 352,-2 5 1,1 1 49,2 1 0,-2 2 23,1-3 0,-1 5-81,-1-7 1,2 3 92,0-2 0,3-2-341,-3 0 0,4-4 91,-2-1 1,2 0-258,-2-2 0,2 0 82,0 0 1,-1-5-1495,-1 2 1530,2-5 0,-5 5 0,3-4 0</inkml:trace>
  <inkml:trace contextRef="#ctx0" brushRef="#br0" timeOffset="134">19525 7317 8262,'-7'-4'268,"3"-2"1,-1 5 110,2-5 12,-2 5 51,4-2-166,-5 0 103,5-1 58,-2 0-319,3-2 1,3 5-124,2-1 1,1-1 110,1 0 0,0 1-143,0 2 1,0 1 0,0 1 1,0 2-38,-1 3 1,2 0 98,-1 0 1,0 0 53,0 0 1,0 2-29,-1 1 1,0-1 24,-2-2 1,-2 2-45,0 0 0,-1 1 44,-1-3 0,0 0-161,0 0 0,-1 0 89,-1 0 1,-2 2-359,-4 0 0,1 2 83,-2-2 1,1-2-65,-1 3 0,0-2-12,3-2 0,-2 2-149,-2-1 0,5-1-53,-2-2 1,2 0-321,-2-4 868,3 0 0,1-1 0,3-2 0,0-4 0,0-3 0</inkml:trace>
  <inkml:trace contextRef="#ctx0" brushRef="#br0" timeOffset="135">19616 7254 8196,'4'-2'-259,"1"-1"-228,-3 1 680,1 2 213,-3 0 0,0 3-16,0 2 1,-3 2-72,-2 2 1,1 2 33,-1 3 1,2 2-108,-2 1 0,-1 2 174,1-4 1,2 4-184,0-2 1,1-1-49,-1-2 0,1-1 33,2-2 1,1 2-141,1-4 0,0 1-472,2-3 1,3-1 284,2 2 0,3-2-791,0-2 1,-1-1 410,1-3 0,-1 0-1325,3 0 1810,1 0 0,-2-6 0,1-1 0</inkml:trace>
  <inkml:trace contextRef="#ctx0" brushRef="#br0" timeOffset="136">19784 7240 8234,'-4'-3'1718,"0"-1"-1303,4 4 0,0 4-13,0 0 0,-1 2-208,-1 1 1,1 1 62,-1 1 1,1 2-173,1 0 1,0 5 116,0-3 1,0 3-269,0-2 1,0 2-38,0 0 1,0 1-20,0-3 1,0 0 38,0 0 1,1-3-63,1 1 0,-1-4-198,1 2 299,3-2 0,-4-2-23,4-2 0,-3 0 40,2-4 0,-1 0-152,1 0 1,1-1 52,2-2 1,1-1-167,1-5 1,-1 0 36,2 0 0,0 0-147,-2-1 1,2-1-84,-3 1 1,-1 1-7,-1 2 1,-2 0 20,-3 0 1,3 2 469,-1 1 0,0-1 0,-8-2 0,-2 0 0</inkml:trace>
  <inkml:trace contextRef="#ctx0" brushRef="#br0" timeOffset="137">19727 7380 8098,'-3'0'146,"-1"0"0,4-1 321,0-1 0,1 1-247,2-1 0,1-1 15,6 0 1,0 0-244,2 1 1,0-1 88,0-2 0,1-1-485,1 1 1,0 1 29,-3 0 0,2 1-181,-4-1 0,3 2-142,-3 0 697,-3 1 0,1-2 0,-4-1 0</inkml:trace>
  <inkml:trace contextRef="#ctx0" brushRef="#br0" timeOffset="138">19756 7233 8098,'-8'3'-95,"2"-1"1,-1 3 167,-1 0 0,1 3 142,1 2 0,-2 3 45,-2 1 1,3 3-15,-3 4 0,3 0-5,-1 0 0,4-1-30,2-2 1,2 2-95,0-4 1,1 0 108,4-5 1,1 0-388,5-4 1,1-1 140,1 2 0,1-4-405,1 1 0,-3-4-17,2 2 0,-3-3-225,3 0 1,-1-3 222,-3-1 444,2-2 0,-4-5 0,2 1 0</inkml:trace>
  <inkml:trace contextRef="#ctx0" brushRef="#br0" timeOffset="139">19895 7247 8098,'1'-4'0,"1"2"535,2 1 1,3 1-85,0 0 1,0 3 274,0 2 0,0 2-260,0 2 1,0 2-43,0 3 0,-1 3-251,-1 2 0,-2 1-168,-3 1 0,-1 0-481,-1 0 1,-3 2 394,-5 0 1,-1 1-429,-5-1 0,1 1-973,-1 3 1482,1 0 0,-2-6 0,-1 3 0</inkml:trace>
  <inkml:trace contextRef="#ctx0" brushRef="#br0" timeOffset="140">14330 8329 8200,'-4'-6'-225,"1"-1"1,-2 2 598,0 0 1320,4 4-678,-3-2-371,4 0-643,0 2 1,4-2 106,0 3 1,4 0-94,0 0 1,0 2-22,2 0 0,0 1-159,-1 0 1,2-2-63,-1 4 1,2-4-170,-3 2 0,0 0-418,-2-1 0,0 1 370,0-3 1,-2 0-692,-1 0 1134,-2 0 0,4 3 0,-2 0 0</inkml:trace>
  <inkml:trace contextRef="#ctx0" brushRef="#br0" timeOffset="141">14350 8413 8200,'-6'4'-378,"1"-1"1907,2-3-457,3 0-833,7 0 1,-2 0 6,7 0 1,-3 0-570,2 0 0,1 0 250,2 0 0,1-1-1748,2-1 1821,-3 1 0,3-2 0,-3 3 0</inkml:trace>
  <inkml:trace contextRef="#ctx0" brushRef="#br0" timeOffset="142">14965 8392 7937,'-7'0'-995,"3"0"1687,2-3-669,1 3 0,1-6 81,0 0 1,3 3-122,-1-2 1,3 1 95,0-3 1,1-1-44,1 2 1,0-1 39,0-1 1,0 4-1,0-1 1,-1 1 90,-1-4 1,1 4-31,-2-1-142,2 4 88,2-2 0,-2 4-64,-2 1 1,0 2 54,-4 2 1,0 5-128,2 0 0,-1 0 46,2 1 1,-2 0-17,-1 1 1,0 1 13,0-2 1,0 0-18,0-3 0,0 3 9,0-3 1,0 0 27,0-2 0,0 0-18,0 0 0,1-1 13,1-1-67,-1 2 30,5-7 0,-5 3-7,4-3 1,-3 0 78,3 0-50,0 0 1,2 0 136,-1 0-131,2 0 0,-2-3 24,1-2 0,1 1-15,-1 0 1,-1-1 0,2-2 1,-2 0-4,1 0 0,0 0-1,-3-3 1,2 2-7,-1-4 0,-1 1-4,1-1 0,-1 0 76,0 0 0,2 0-64,-4 0 1,3-1 48,-3 4 0,1-2-40,-3 1 1,2 3 167,0 3 0,0 1 107,-2-2 85,0 4-149,0-2 0,0 10-93,0 3 1,0 3-31,0-1 0,-2 2 65,0-1 0,0 5-63,2 0 1,-3 3 62,1 3 0,-1 0-51,3 4 1,3 1 15,-1 1 1,3-1-80,0 1 0,1-2-184,1-2 1,0-4-176,0-4 1,-2-3 147,0 2 0,-4-6-239,2-1 0,-1-3-107,1 1-840,-1-4 261,-2-1 482,-3-13 1,2 3 600,-1-9 0,-5 3 0,-1-4 0</inkml:trace>
  <inkml:trace contextRef="#ctx0" brushRef="#br0" timeOffset="143">15342 8350 8339,'3'-6'0,"-2"-1"-277,1-1-414,-1 5 1731,-1-3-250,0 5-46,0-2-509,0 9 1,0-1-127,0 7 1,-3-3 67,-2 3 1,2-1 20,-2 4 0,3-2-71,-3 1 0,2 3 81,-1-1 0,2 2-130,0-1 1,1-1 34,1-2 0,0-1-172,0-1 1,1 0 55,1-3 0,2 0-324,3-4 0,-2 0-302,0-3 213,-1 1 0,3-3 106,0 0 0,0-3 54,0 1 0,0-3 61,0 0 0,0-1 9,0-1 1,0 0-82,0 0 1,-1 1 82,2 1 1,-1-1-155,0 2 1,0-1 42,0 1 1,-1 1 294,-1-1 0,1 2 0,-2-4 0,3 2 0</inkml:trace>
  <inkml:trace contextRef="#ctx0" brushRef="#br0" timeOffset="144">15496 8371 8339,'-5'0'0,"0"0"251,3-3 391,0 0 7,2-4-459,2-1 1,0 2 30,3 2 1,-2 1 19,1 3-1,-2 0 1,0 5-159,-2 2 1,0 3 75,0-1 1,0 1-118,0 4 0,0 3 39,0-1 0,-2 0-116,0-2 1,0 0-81,2 0 1,0 0 154,0 0 0,0-3-88,0-2 1,0-1 104,3-1 1,-2-3-482,4-2 258,0-1 1,2-2-152,0-1 0,-1-2-44,-1-3 1,1 0-45,-2 0 0,0 0-104,1-3 1,-1 2 114,0-1 1,0 3-368,-4 2 259,0-1 503,2-2 0,-1 2 0,2 1 0,-3 2 0,-3-1 0,0 3 0,-4-3 0,-1 3 0,1-3 0</inkml:trace>
  <inkml:trace contextRef="#ctx0" brushRef="#br0" timeOffset="145">15447 8455 8339,'-7'4'-31,"0"-2"0,0-1 50,-1-1 0,4 0 704,0 0-169,2 0-397,-1 0 0,4-1 120,1-1 0,2 1-172,2-1 0,4 1 91,-1 1 1,3-2-459,-3 0 1,3 0-42,-3 2 1,4 0-269,-2 0 1,0-1-161,1-2 0,-3 2 289,0-1 0,-2 1 442,1 1 0,-1-3 0,-1-1 0</inkml:trace>
  <inkml:trace contextRef="#ctx0" brushRef="#br0" timeOffset="146">15608 8350 8339,'0'-6'957,"0"-1"-529,0 2 0,0 2-45,2 3 1,0 0 142,2 0 1,1 3-222,2 3 1,-1 0-29,-1 0 0,2 4-353,-3-1 0,2 3 151,-2-3 0,-1 1-369,-3 0 1,0-1 167,0 3 1,-1 1-334,-1-1 0,-1 1-241,-2 1 1,-2-2-1286,2-1 1985,-3-2 0,2 1 0,-6-3 0</inkml:trace>
  <inkml:trace contextRef="#ctx0" brushRef="#br0" timeOffset="147">15894 8344 8280,'-4'-4'481,"0"-3"-235,-2 3 0,0 0 151,0-1 0,3 4 112,0-1-186,3 1-43,-3 1-220,3 3 0,0 1-103,0 2 1,0 4-82,0-1 1,0 4 147,0-2 0,0 3-51,0-1 1,0 1 56,0 1 0,0-3-140,0 0 1,0 0 42,0-2 0,2 1-85,0-1 0,1-3 11,-1-3 0,1-2 120,1 0 1,-1-1-4,1-1 1,0-1-14,4-1 1,-4-2-33,1-3 1,0-2 29,2 0 1,-2-4-55,-1 2 1,0-1 70,0 1 1,2 2-15,-4 0 317,4 2-211,-6-1 383,6 4-299,-5 1 0,2 6 118,-3 2 0,3 2-43,0-1 0,-1 3 1,1 1 0,-2-1-36,1-1 1,2 1-60,0 0 0,0-2-30,1-2 1,0-2-172,1 2 1,2-2-53,-2-3 1,1 0 119,1 0 0,-1-3-99,2-2 1,-1-1 62,-1-1 0,-1-2-89,-1 0 0,2-2 29,-1 2 0,0-1-118,-1-1 0,-2-3-79,-3 3 0,0 0 139,0-1 0,0 3-204,0-3 1,0 4 50,-3 1 1,1 1-866,-2 4 46,-1 0 1124,-1 2 0,-2 3 0,1 1 0</inkml:trace>
  <inkml:trace contextRef="#ctx0" brushRef="#br0" timeOffset="148">16076 8225 8418,'-8'0'839,"1"0"-41,0 0 344,4 0-761,-1 0 1,5 1-258,2 1 1,3 0 113,3 2 1,3-2-163,0 0 1,4-1-344,0-1 1,3 0 250,-4 0 1,2-3-441,-3-2 1,0 1 200,0-1 0,-3 1-374,-2 0 1,-2 0-432,-3 2-138,3 1 684,-6-2 0,1 3 255,-4 0 0,0 2 259,-3 1 0,1 0 0,-3-1 0,0-1 0,0 1 0,-1-1 0,-2-1 0,5-1 80,-2-1 0,3 0 327,-1-2 943,-1 2-154,5-1-827,-2 3 0,3 3 375,0 2 0,0 4-189,0 3 0,0 1-444,0 1 1,3 0-343,1-1 1,1 2-394,0-1 1,-2-1 623,2 2 0,1-5 0,-2 1 0</inkml:trace>
  <inkml:trace contextRef="#ctx0" brushRef="#br0" timeOffset="149">16403 8239 8405,'-4'-5'1090,"-1"1"-715,4 2 1,-5-1-160,1 3 0,1 1 16,-1 1 0,1 3-43,-4 4 1,1 1-160,1 1 1,-2 5-227,2-2 224,-1 1-1,1 2 79,1-1 0,-1 2-150,1-3 1,2 0 104,1 2 1,1-1 29,1 1 1,0-1-118,0-5 0,1 2 140,1-4 1,2 3-445,6-3 1,0 0-143,1-5 0,3 0-171,-3-2 1,3-2 47,0 0 1,-1-1-772,2-6 1366,-5 1 0,4-7 0,-4 2 0</inkml:trace>
  <inkml:trace contextRef="#ctx0" brushRef="#br0" timeOffset="150">16502 8308 8381,'-5'-3'2032,"2"0"-1027,3 3-714,0 0 1,0 3-125,0 1 0,2 4 52,1 1 0,0-1-224,-3 4 1,0 1 101,0 2 0,0 0-84,0 2 0,-1-3-129,-2 0 0,2 0-87,-1-3 0,1-1-8,1-3 1,0 0 89,0 0 0,1-3-54,1-1 0,3-3 78,1 0 0,1-3-87,0-2 0,0-1 74,0-1 0,1 0-238,-2 0 1,1 0-17,0 1 0,-2-1 18,0 2 0,-3 0-437,2 3 199,-2-4 1,1 4 583,-3-2 0,-3 2 0,-4-1 0,-4 3 0</inkml:trace>
  <inkml:trace contextRef="#ctx0" brushRef="#br0" timeOffset="151">16411 8428 8370,'-8'0'127,"1"0"434,4 0 1,0-3-205,6 0 0,1 0 149,5 1 1,0 1-424,2-4 0,1 3 47,2-3 0,0 2-526,0-1 0,0 2 261,0 0 0,0-1-743,-3 1 1,2-3-501,-4 3 60,4-1 1318,-6 0 0,3-1 0,-3-2 0</inkml:trace>
  <inkml:trace contextRef="#ctx0" brushRef="#br0" timeOffset="152">16585 8295 8370,'0'-8'0,"0"2"374,3-1 1,-1 0-53,2 3 1,-1 0 269,1 2 0,1 2-151,5 0 0,-2 3-35,2 3 1,-1 4-191,0-1 0,1 5-194,-3-1 1,-1 1 171,-1 3 0,0-2-106,-2-2 0,-2 4-551,-3-1 0,-2 1 284,-3-1 0,-1-1-1011,-1 1 0,1 1 1190,-1 0 0,-3-1 0,2-2 0</inkml:trace>
  <inkml:trace contextRef="#ctx0" brushRef="#br0" timeOffset="153">16808 8302 8251,'-4'-7'0,"2"-1"713,-2 5-98,4-3-364,-3 2 1,4-3-37,1 3 0,2-2 16,2 4 0,2-3-165,2 0 0,-3 1 118,3-1 1,-1 4-248,1-1 0,0-1 25,0 0 0,0 4-119,2 4 1,-3 1 35,-2 4 0,-2 1-5,0 6 0,-4 1 62,2 3 1,-6 0 79,-1 0 1,-3-2-37,0 0 1,0 1 17,0-4 0,0-2-130,1-2 1,1-4 124,0 2 1,3-6-575,-3-2-260,4 2 277,-3-3 0,4-1 119,0-5 0,0-4 445,0-3 0,4 0 0,-1-3 0</inkml:trace>
  <inkml:trace contextRef="#ctx0" brushRef="#br0" timeOffset="154">16990 8232 8251,'4'-7'-397,"-2"0"1,0 2 0,0 1 1951,-1 2-454,2-4-319,-3 5-575,0 1 0,-2 4-31,0 3 0,-4 2-65,1 1 1,1 2 113,0 0 1,-1 1-130,-2 4 0,1-2 112,1 1 1,0-1-49,3 2 1,-3-2-8,2 0 1,1 0-197,2 0 0,1-4-123,1 1 0,0-4-210,3 2 1,2-3-58,5 0 1,-1-1-344,1-1 1,-1-2-253,3-3 0,0 0 417,0 0 0,-3-3 611,1-2 0,-1-4 0,4-1 0</inkml:trace>
  <inkml:trace contextRef="#ctx0" brushRef="#br0" timeOffset="155">17171 8260 8339,'0'-7'341,"0"0"1,0 2 419,0 0 254,-3 4-799,3-2 0,-4 3 217,2 0-254,1 3 1,-4 3-203,2 4 1,-2 2-104,3 0 0,-3 0 199,3 3 1,-3-1-57,3-1 0,-2 4-25,1-1 0,0 0 65,3-2 0,0 1-39,0-2 0,0 1 18,0-3 0,1 0-32,2-2 0,-1-1-219,2-2 1,1 0-150,2-3 0,0-1 168,0-2 0,0-1-131,3-1 0,-2-2 45,4-3 1,-1 0-70,4 0 0,-2 0 24,1-3 0,-1 3-253,-1 0 0,-2 0-242,-3 2 822,-3-1 0,2 0 0,-2-2 0</inkml:trace>
  <inkml:trace contextRef="#ctx0" brushRef="#br0" timeOffset="156">17290 8239 8339,'0'-7'172,"0"0"759,4 3-372,-4 1 1,3 6-138,-3 2 0,3 2-122,-1 2 1,0 2-24,-2 2 0,0 2-177,0-1 0,0-1-2,0 2 1,0-1-85,0-1 0,0-1-260,0 0 0,-2-3 165,0 3 0,-1-3-115,3 0 0,0-2-78,0 1-436,0-2-31,3 1 357,1-3 0,4 0 123,-2-4 0,-1 0-118,-1 0 0,1-4 27,2-1 0,0-1 96,1 0 0,-2-2 1,1 1 0,0 1 10,0-2 0,-1 4 245,-1-1 0,1 1 0,-2-4 0,3 1 0</inkml:trace>
  <inkml:trace contextRef="#ctx0" brushRef="#br0" timeOffset="157">17234 8358 8303,'-4'0'786,"2"0"44,2 0-397,6 0 1,-1-2-293,7 0 1,0 1-148,1-1 1,4 1-596,-1 1 0,0-2 365,-2 0 0,1-1-591,-2 1 1,0 1-143,-1-1 969,1-3 0,-5 1 0,2-2 0</inkml:trace>
  <inkml:trace contextRef="#ctx0" brushRef="#br0" timeOffset="158">17395 8253 8303,'3'-7'0,"-2"0"60,2 0 1,-1 2 446,1 0 30,2 4 1,-1-2-97,3 3 0,-1 3-45,-1 5 0,1 1-99,-1 3 1,-1 1-220,0 2 1,-2-1 46,0 2 1,-1-1-76,-1-1 1,-1-1-155,-1 2 1,0-2-471,-2 1 0,-1 1-732,-2-2 1,2-2 1305,1-2 0,-1 3 0,-2-2 0</inkml:trace>
  <inkml:trace contextRef="#ctx0" brushRef="#br0" timeOffset="159">17744 8365 8244,'-4'0'-316,"-1"0"747,3 0 1019,-1 0-1040,3 0 1,6 0-381,1 0 1,3 0-130,0 0 1,2-1 2,0-1 1,1 1-38,4-1 0,-2-1 118,1 1 1,-1 1-148,-1-1 1,0 1-179,0 1 0,-2 0 117,-1 0 1,-2 0-254,0 0 1,-4 3-166,0-1-115,-4 1 756,6-3 0,-6-4 0,2 0 0</inkml:trace>
  <inkml:trace contextRef="#ctx0" brushRef="#br0" timeOffset="160">17870 8232 8244,'-4'-7'-249,"-2"3"0,4-2 1504,-2 4-796,2 0 0,-1 7-10,3 3 0,0 4-182,0 2 0,0 2-226,0 5 1,0-2 104,0 0 1,3-1-733,2 1 1,2 0 187,2-3 398,-1 3 0,5-4 0,-2 3 0</inkml:trace>
  <inkml:trace contextRef="#ctx0" brushRef="#br0" timeOffset="161">18352 8392 8281,'-5'0'57,"1"0"0,2 0 229,-1-3 1,3 2-213,0-4 1,0 3 70,0-3 0,0 3-77,3-3 1,-1 1 17,2 0 0,-1-3-223,1 3 1,0-2 1,4 2 0,-4-3 184,1 3 0,-1 0-273,0-1 197,3 4 1,-4-3-22,2 1 1,1 2 49,-1-1 1,-2 1 0,2 1 1,-4 1-14,2 1 1,0 1-4,-1 1 1,1 1-14,0 1 1,-2 2 30,1-1 0,1 0 51,-1 3 0,0-3-53,-2 2 1,3 0 19,-1-3 1,1 1-1,0 1 0,-2-2 29,4-2-27,-4 2-3,5-1-57,-2-2 62,0 0-38,3-3 0,-6 0 17,1-3 1,-1 0-21,2-2 1,-3-1 13,2 2 0,0 0-2,0-1 0,-1 0-70,2-2 0,1 0 66,0-3 1,0 3-15,0-2 1,-1 0 5,2 3 0,-3-2-57,3-2 74,-1 3 0,1-4 4,0 5 0,-4 1 77,2 1 84,0 2 0,-2-2-36,2 1 36,-3 3 46,3 0 1,-2 4-87,1 6 0,-1 0 124,-1 5 1,0-1-87,0-1 0,0 2 111,0 2 1,0-1-137,0 3 1,0 1-87,0-4 1,2 1 43,1-1 1,0-1-77,0 2 1,-2-3-248,4 0 0,-4-1 72,1-1 1,1 1-493,-1-4 1,2 0-94,-2-2-956,-1 0 1693,2 0 0,-3 0 0,0 0 0</inkml:trace>
  <inkml:trace contextRef="#ctx0" brushRef="#br0" timeOffset="162">18715 8260 8257,'0'-7'-1042,"0"2"522,0 0 1231,0 4 61,0-5-146,0 5-411,-3-2 0,1 4-173,-2 1 1,2 2 174,-4 3 1,4 0-193,-2 0 0,1 2 65,-1 0 1,2 3 6,0-3 1,-1 3 10,0-3 1,1 3-105,2 0 0,-3-1-35,1 1 0,0-4 120,2 2 0,0 0-230,0-1 0,0 0 56,0-2 1,0 1-665,0-2 87,3 1 250,1 1 0,3-5 113,0 0 1,0-3-41,0 0 1,0 0 84,0-3 1,1 2 253,1-4 0,-5 0 0,9-5 0,-5-1 0</inkml:trace>
  <inkml:trace contextRef="#ctx0" brushRef="#br0" timeOffset="163">18771 8323 8257,'0'-7'-125,"-3"-1"0,1 4 346,0-1 162,2 4-237,0-2 164,0 3-206,0 6 1,2-2 101,1 6 0,0-2-194,-1 1 1,-1 0 58,1 0 0,1 1-141,-1-1 0,1 0 128,0-1 0,-1-2-167,2 1 0,-2-2-49,0 0 151,2-1 0,-3 0-245,4-2 207,-4 2 0,4-3-216,-3 2 121,-1-2 0,4-2-91,-3-2 1,3 1 50,-3-2 0,4 2 42,-1-3 1,-2 1-97,2 0 0,-1-3 66,4 3 1,-2-2-159,1-2 0,-2 4 326,0-1 0,0 1 0,-2 0 0,0 1 0</inkml:trace>
  <inkml:trace contextRef="#ctx0" brushRef="#br0" timeOffset="164">18694 8371 8186,'4'-4'-91,"-2"-1"1,2 4 249,1-1 1,2-3-41,2 1 0,1 0-110,2-1 0,1 4 141,-1-1 0,0-2-359,0 2 0,0-1 128,0 3 0,-1 0-425,1 0 1,-4 0 96,2 0 409,-3 0 0,0-3 0,1 0 0</inkml:trace>
  <inkml:trace contextRef="#ctx0" brushRef="#br0" timeOffset="165">18883 8274 8184,'0'-8'-898,"1"4"673,1-1 1,-1 3 804,4-2 1,-3 2-109,2 0 1,2 1-63,0 1 1,0 3-166,-1 2 0,2 4-136,-3 3 0,2 3-11,-2 1 1,2 1-274,-4 0 0,0-3 211,-2 3 1,0-2-70,0-2 0,0 1-582,-2 1 1,-2-2 278,-1 1 1,-1-1 335,2-1 0,-2-2 0,-2-3 0</inkml:trace>
  <inkml:trace contextRef="#ctx0" brushRef="#br0" timeOffset="166">19036 8099 8373,'-4'-3'-803,"1"2"537,0-2 795,2 3-219,-2 0 62,3-3 107,0 3-220,0-4-139,3 1 1,1 2 33,3-1 0,-2 1-58,0 1 1,-3 1 59,2 1 0,0 0-182,1 2 41,1 1 1,-3 2-130,2 0 0,0-2-67,-2 0 178,-1-1 0,-2 3-103,0 0 1,0-2 55,0-1-169,0-2 148,-3 4 30,-1-5 0,-1 5-49,1-4 4,2 0 121,-4-2 1,5 0-93,-5 0 273,5 0-141,-2 0 148,3 0-143,0-3-31,3 2 1,1-2-23,3 3 0,-2 0-11,-1 0 1,3 0-188,3 0 1,2-1 118,0-1 1,1 0-565,1-2 1,2 1 615,1-1 0,-1-1 0,-2-2 0</inkml:trace>
  <inkml:trace contextRef="#ctx0" brushRef="#br0" timeOffset="167">19246 8371 8140,'-5'0'-268,"0"0"0,3 0 330,-3 0 1,3 3 518,-3-1-578,4 4 55,-2-2 0,0 0-199,1 1-487,-1-4 628,7 2 0,3-3 0,4 0 0</inkml:trace>
  <inkml:trace contextRef="#ctx0" brushRef="#br0" timeOffset="168">19469 8281 8233,'-3'-5'61,"1"1"-6,4-2 1,1 3 0,4 0-51,0 3 0,1-1 105,1-1-219,-1 1 1,4-2 152,-3 3 0,4 0-92,-1 0 0,-2 0 85,2 0 0,0 0-178,2 0 0,-4 0 30,0 0 1,0 0-295,-1 0 200,1 0-352,-3 0-47,-4 0 218,0 0 386,-3 0 0,-6-3 0,-1-1 0</inkml:trace>
  <inkml:trace contextRef="#ctx0" brushRef="#br0" timeOffset="169">19469 8344 8233,'-3'-3'-420,"-1"-1"1,4-4 597,0 2 0,4-1-26,0-1 0,3 2-11,2-1 0,-1 0-50,1 3 0,-1-2-92,-1 4 1,0-1 34,0 1 0,0 1-7,0-2 1,-1 5-3,2 1 1,-4 4-20,-2 0 1,1 2 104,-1-2 0,1 0-57,-3 3 1,-1-2 135,-2 4 0,2-4-83,-4 1 0,1 2 134,-4-2 0,2 1-48,2-1 0,-4 0-31,3 0 0,-2 0 39,2 1 0,2-3-17,-2-3 0,3 2-53,-1 0 31,3 1 0,0 0-239,0 0 1,3-2 119,2-1 1,1-2-267,1 0 0,0-1-32,0-1 1,3 0 1,2 0 0,4-3-156,2-2 0,3-1-899,3-1 1308,-3-3 0,7 0 0,-3-5 0</inkml:trace>
  <inkml:trace contextRef="#ctx0" brushRef="#br0" timeOffset="170">19804 8323 8136,'-3'-4'-747,"-1"-3"640,4 3 625,0 1-270,0-3 1,0 4-89,0-2-68,0-2 0,2 2-49,1-1 1,3 2-8,-2-2 0,1-2-124,0 3 1,1 0 117,-1 0-84,1 2 119,1-1 1,0 3-104,0 0 1,-3 1 66,-2 1 1,2 3 14,-2 4 0,1 0-34,-1 2 1,-1-1 16,1 1 0,-1-1-9,-1 1 1,0 0 16,0 0 1,-1 1-74,-1-3 0,0-2 61,-2 3 0,2 0-77,0-1-134,-2 0-318,3-2-37,-2 1 41,0-5 1,2 0 501,-1-6 0,-2 0 0,0-5 0</inkml:trace>
  <inkml:trace contextRef="#ctx0" brushRef="#br0" timeOffset="171">19916 8211 8427,'0'-4'-974,"0"1"1,0 4 1414,0 1 1,0 0-41,0 2 0,0 1-169,0 2 1,0 2-25,0 0 0,0 4-151,0-2 1,0 3 34,0 0 0,2-1-70,1-1 0,2 0 45,-1 0 1,4-2-226,1 0 0,1-3-356,2 0 1,1-2 513,-1-3 0,1 2 0,0-1 0</inkml:trace>
  <inkml:trace contextRef="#ctx0" brushRef="#br0" timeOffset="172">20020 8407 7920,'0'-4'-251,"0"0"378,0 1-37,0 2 1,3-2 10,0 0 0,0 3-190,-1-3 207,-1 0-167,5 2 126,-2-3 1,0 2-31,1 0 59,-3-1-229,1 3 90,0 0 11,-2 0 1,1 1-28,-2 1-17,0-1-247,0 6 183,0-3-225,0-1 256,0 3-527,0-5 483,0 2 0,0 1 0,0 0 0</inkml:trace>
  <inkml:trace contextRef="#ctx0" brushRef="#br0" timeOffset="173">20035 8302 8082,'0'-5'0,"0"1"0,2 1-332,0-2-116,3 4 0,-3-5 380,3 4 0,-2 0 405,1 2-571,-2 0 176,4 0-154,-3 3 0,2-2 212,0 1 0,-4 2 0,3-1 0</inkml:trace>
  <inkml:trace contextRef="#ctx0" brushRef="#br0" timeOffset="174">20174 8183 8281,'0'-4'-416,"0"-2"1,1 5 821,1-1-127,-1 1 42,2 1 1,-5 3-159,-1 1 1,1 4-83,-1 1 1,0 2 48,-1 3 0,-1 1-59,3 1 0,1 1 67,-1 1 0,1 2-172,1-4 1,0 3 70,0-3 0,0 0-17,0-4 1,3-3-100,3-2 0,0 1-226,0-2 0,4 0-170,-1-1 1,3-1 209,-3-4 1,2 0-183,-1 0 0,1-1 123,-1-2 1,-1-1 323,-2-3 0,0-2 0,0-3 0</inkml:trace>
  <inkml:trace contextRef="#ctx0" brushRef="#br0" timeOffset="175">20286 8225 8147,'0'-5'242,"0"0"140,0 4-303,0-2-41,0 3 139,3 0 0,-2 3-86,1 1 1,0 6 91,0 1 0,-1 1-78,2-1 0,-3 1-8,0 1 0,2 2-173,1-1 0,-1-1-22,-2-1 0,2 0 126,1-3 1,-1 1-156,-2 0 1,0-3 44,0 2 1,2-3-202,1-1 102,-1-1 138,-2 0 0,1-1-19,1-3 40,-1 0 1,3-1-157,-2-1 1,-1-2 140,4-2 0,-2-2-233,1 1 1,-1-2 119,1 0 1,-1 0-141,1 2 1,-2-1-1,0 2 1,2-1 5,-2-1 0,0 4 284,-2-1 0,0 1 0,3-4 0,1 2 0</inkml:trace>
  <inkml:trace contextRef="#ctx0" brushRef="#br0" timeOffset="176">20174 8350 8147,'7'0'-535,"0"0"0,1-2 362,2 0 1,-2-3 659,3 0 1,1 1-259,3-1 0,0 3-131,2-3 1,-1 3-140,-2-2 0,0-1 93,0 1 0,-2 0-459,0 2 1,-4 0-18,1-2 424,-1 2 0,-1-8 0,-1 3 0</inkml:trace>
  <inkml:trace contextRef="#ctx0" brushRef="#br0" timeOffset="177">20404 8141 8111,'5'-7'0,"0"2"-80,-3 1 1,4 2 79,-2 0 493,3 1 1,2 1-112,0 0 1,1 4-35,-3 3 0,0 3-209,0 4 1,1 1-65,0 1 1,0 2-61,-4 3 0,-1 0 94,0-1 1,-3 1-297,0 0 1,0-2 73,-3 0 0,0-3-294,-1-1 0,-2-3-21,0-3 1,0 2-185,0-2 1,1 0 131,0-5 1,3-1 479,-3-3 0,1 0 0,-3 0 0</inkml:trace>
  <inkml:trace contextRef="#ctx0" brushRef="#br0" timeOffset="178">20566 8023 8102,'0'-6'77,"0"2"-77,0 2 615,3-1-331,0 0 1,2 3 467,0-3-488,-1 3 0,4 0-218,-2 0 1,0 0 134,0 3 1,-1-2-260,-3 4 0,3-1 25,-3 4 0,0-2 52,-2 1 1,0 1 95,0-2-318,0 1-12,0 0 260,0 0 174,0-3-164,0-1 59,0-3 1,3-1-72,2-1 0,3-4 2,2-4 0,0 1-48,-1-1 1,0-1-142,2-3 0,0 0-462,1-3 0,0 2 69,-2 0 557,2 0 0,-1 0 0,3 2 0</inkml:trace>
  <inkml:trace contextRef="#ctx0" brushRef="#br1" timeOffset="179">14679 9035 12270,'-5'0'240,"3"0"1,2 3-200,0-2 197,2 2-435,3 0 0,2-2 147,-1 4 0,1-4 85,1 2 1,-1 0-104,-1 0 1,4 0-48,-1-1 1,1-1 165,-3 1 0,0 1-216,3-1 0,-2 2 54,4-2 0,-3 0 238,3 2 0,-4-2-143,1 3 1,2-4 1,-2 2 0,-2 0-39,-2 0-80,-4 2 286,2-1-350,-6 2 407,-1 2 1,-5-1 81,0-1 0,-4 3-14,2 0 0,-3-1-42,0 4 0,0-2 74,0 2 0,1 1 5,-2-4 0,1 1-123,1 0 1,1-3-54,1 3 1,1-5-677,2 0-127,0-1-537,4 4 405,0-2 605,8-2 1,3-1-1,4-3 1</inkml:trace>
  <inkml:trace contextRef="#ctx0" brushRef="#br1" timeOffset="180">14686 9447 12325,'-7'0'0,"0"0"-13,0 0-9,0 0-229,-1 0 14,5 0 920,0 0-278,3 0 86,3-3 1,0 2-344,5-1 0,0 0-17,0 0 1,4 1-51,1-2 1,-1 3-202,-1 0 1,1 0 326,3 0-481,1 0 136,-1 0 0,5 0-1191,-1 0 645,2 0 290,-1 0 252,2 0 0,-2 0 0,1 0 0</inkml:trace>
  <inkml:trace contextRef="#ctx0" brushRef="#br0" timeOffset="181">15272 9349 8466,'-4'-3'-693,"2"-2"0,2-1 647,0-1 0,0 1 419,0 0 0,0 0-310,2-3 0,0-1-18,2 1 0,2-2-98,2 2 1,0 1 49,-3-1 1,1 2-18,1 2 1,-1 1 13,-1 2-6,2 1 1,-7-1 77,2 4 0,2 0-15,-2 2 0,0 2 5,-2 0 0,0 1 6,0 1 0,0-2 151,0 1-156,0 4-14,0-4 1,0 3-17,0-3 0,0 1-28,0 2 0,0-3-7,0 2 1,2-1-1,0-1 0,1 0-49,-3 0 57,0 0-14,0 0 0,1-1-54,1-1 53,-1-2 0,3-3-17,-2 0-10,-1 0 0,4-1-5,-2-1 1,1-2-44,-2-3 1,4 0-12,-1 0 0,0 0 44,-1 0 1,3 0-11,-2 0 0,-1-2 44,0 0 0,0-1 35,1 3 0,-1 0 13,-2 0 0,-1 0 56,1 1 348,2-2-351,-4 1 0,4 1 435,-1 1-162,-2 2-263,2 3-24,-3 0 0,0 3 14,0 2 0,0 4 42,0 3 1,0 1-20,0 1 1,0 4-85,0 0 0,2 3-5,1 2 1,-1-1 1,-2 4 1,2-4-135,0 2 0,4-3 60,-1-3 1,-2 0-197,2-4 0,-3-3-259,3 1 253,0-4 0,1 3-174,-1-5 0,-2-2 436,0-2 0,1-1 0,3-1 0</inkml:trace>
  <inkml:trace contextRef="#ctx0" brushRef="#br0" timeOffset="182">15621 9230 8331,'0'-7'0,"0"1"44,0-2 0,0 4 475,0-1-375,-3 4 1,0-2 57,-2 6 0,-1 1-28,2 6 0,0-2 1,-1 3 1,1 2-173,0 4 1,-1-3 118,1 2 1,0-1-160,2-1 1,0-2 114,2-1-176,0-2 62,0 1 1,2 0-127,0-1-37,3 0 174,0-5 0,-1 2-110,1-1 0,-1-2 12,4-1 1,-1 2-214,-1-2 0,1 0 42,0-2 1,0-2-184,0 0 0,1-4-488,-2 1 965,1-1 0,0-7 0,0-2 0</inkml:trace>
  <inkml:trace contextRef="#ctx0" brushRef="#br0" timeOffset="183">15712 9202 8331,'0'-3'575,"0"-3"1,-1 5 8,-1-1-64,1 0-464,-2 2 1,4 4 51,1 0-403,-1 5 262,2 3 0,0-1 132,-1 1 1,0-1-111,-2 3 0,3 1-83,-1 1 0,0-1-50,-2 2 1,0-5-10,0 0 1,0-3 67,0 3 0,0-4 46,0 1 1,0-3-41,0-2 5,3-2 48,1 1 1,3-3-3,0 0 1,0-4-75,3-3 0,-4 0-134,0-2 0,0 1-395,1 1 327,0 0 97,-3 0 1,2 2-170,-4 1 0,0 1-216,-2-1 592,0 2 0,-3-4 0,-1 2 0</inkml:trace>
  <inkml:trace contextRef="#ctx0" brushRef="#br0" timeOffset="184">15650 9335 7341,'0'-4'871,"0"-2"1,2 6-677,3-3 0,3 0 57,2 0-468,2-2 179,-1 4 1,3-4 131,0 3-404,3-4 217,-6 5 0,8-3-359,-4 2 0,-3 1-331,0-1 782,-4-2 0,3 1 0,-4-5 0</inkml:trace>
  <inkml:trace contextRef="#ctx0" brushRef="#br0" timeOffset="185">15852 9217 8331,'-4'-8'310,"0"4"-128,4-2 0,1 5 150,2-4 0,-1 4-18,2-1 1,1 0-44,2 2-84,0 4 1,-2 0 0,1 2-76,-1 1 0,3 1-91,-3-2 0,0 3-146,-1 1 1,2 0 271,-3 0-774,-1-3 463,-2 7 0,0-5-135,0 3 0,-3 1-180,-2-1 0,-1-2 44,-1 0 0,0-1 47,-1 0 0,2 1 388,-1-3 0,0 0 0,0 0 0</inkml:trace>
  <inkml:trace contextRef="#ctx0" brushRef="#br0" timeOffset="186">16034 9251 8522,'-7'-4'260,"2"1"360,0 3-324,4 0 1,-3 1 200,4 1 1,0 1-450,-2 4 1,1-3 117,-2 5 1,3-3-343,0 4 124,0-3 38,0 0 1,2 0 19,0 0 1,1-1 25,0-1 0,-2 1-204,4-1 0,-3 1-14,3 1 1,-3 0-100,3 0 0,-4-3-236,2 2 308,0-2 58,-2 0 1,2 0-279,-3-2 234,4-1 155,-3 2-156,1-3 110,2 0 0,-3-1 114,4-1 1,-3-1-59,2-2 1,1-1 109,-1 2 1,2-3-10,-1 0 0,1 0-99,-2 0 1,2 1 115,-1 1 0,-2 0-28,3 3 1,-4-3 154,2 2 1,-2 0-76,0 1 43,2 1-65,0-2 0,1 4 17,0 1 0,-2 0 222,2 2-33,1 1-232,-5 2 1,5 0 56,-1 0 1,-1 0-69,0 0 1,1-1-21,2-1 1,0 1 110,0-4-298,0 0 204,-3-2 1,2 0-50,-1 0 0,-1-1-40,0-1 0,0-2-95,0-3 1,0 0 86,-1 0 1,-2-2-105,1 0 0,-1-4 66,-1 2 1,0-1-20,0 1 1,-1 0-2,-1 0 1,1-2-3,-2 4 1,0 1-226,1 4-8,-3-1 1,3 2-977,-2 0 687,2 3 605,-4 0 0,2 0 0,-3 0 0</inkml:trace>
  <inkml:trace contextRef="#ctx0" brushRef="#br0" timeOffset="187">16257 9126 8578,'-3'-8'-116,"1"2"-23,-3-1 425,4 3 1,-2 0 743,3 1-385,0 3 232,0-3-880,3 6 1,1-3 94,3 3 0,2-3-127,1 0 1,2 0 314,0 0-538,4 0 184,-2 0 0,6-2-335,-4 0 1,0 0 186,-2 2 1,0-1-290,-3-1-262,3 1-307,-7-2 174,0 3 499,-4 3 0,-4-2 407,-1 1 0,-3 1 0,-3-1 0,-1 1 0,0 0 0,-1-2 0,1 1 0,-2-1 0,1-1 0,1 0 0,1 0 0,1 0-164,1 0 401,-2 3-26,4-2 1,1 2 1014,0-3-307,3 0 14,-3 0-354,3 3-253,3 0-127,-3 2 0,6 1-65,-4-2 0,3 0 99,-2 1 1,1 0-519,-2 2 0,3-1-161,-3 2 1,1 1-369,0 0 1,-2 1 391,1-1 422,-1 0 0,-1 3 0,0 0 0</inkml:trace>
  <inkml:trace contextRef="#ctx0" brushRef="#br0" timeOffset="188">16529 9181 8266,'0'-6'-1108,"-3"2"2355,3-3-772,-7 6 1,5-2-258,-2 3 0,1 1-50,-1 1 1,2 4-178,-3 3 0,0-1 107,-2 4 0,3 0 28,-1 4 0,0 0 145,-2 3-421,3-4 279,-2 5 0,5-5-194,-4 2 0,3-3 23,0 0 0,2 0-218,2 0 1,2-3 50,4-2-581,-2 2 517,1-3 1,3 1-135,-1-4 0,1 0-87,-1-2 0,-1-1-108,1-2 602,-1 0 0,0-3 0,-2-1 0</inkml:trace>
  <inkml:trace contextRef="#ctx0" brushRef="#br0" timeOffset="189">16606 9272 8423,'-3'-7'0,"2"1"367,-5-2-285,5 1 314,-2 4 532,3-3-527,0 4-427,3-1 0,-1 6 97,2 2 0,-2 4-151,0 0 1,-1 3 18,-1 0 0,0 1 179,0 1 0,0-1-216,0-1 1,0 0-11,0-2 1,0 1 44,0-1 1,0-1 24,0-2 0,0 0-4,3 0 1,-2-3-58,1 2-234,2-5 219,0 2 1,3-4 67,0-1 1,-2 1-220,-1-5 1,1 2-19,1-3 1,2 0-82,-1 0 0,-3 2 161,1 1 1,-1-1-118,1-2 0,1 2 188,-2 1 1,0 2 131,-2-3 0,2 0 0,0-2 0</inkml:trace>
  <inkml:trace contextRef="#ctx0" brushRef="#br0" timeOffset="190">16550 9349 8423,'-4'0'-564,"-2"0"0,5 0 814,-1-3 0,1 1 610,1-2 1,0 1-414,0-1 1,3 2-198,2-3 0,1 4-356,1-2 0,4 0 134,0 0 0,0 1-129,0 2 68,1 0-226,2 0 1,0 0-252,-1 0 1,1 0 125,-2 0 1,0 0-246,-2 0 1,1-2 628,-2 0 0,1-4 0,-4 2 0</inkml:trace>
  <inkml:trace contextRef="#ctx0" brushRef="#br0" timeOffset="191">16766 9181 8386,'0'-6'26,"0"-1"0,0 2 214,0 0 1,0 3 806,0-3-588,0 4 0,1-4-121,2 2 0,-1 0-151,2 3 0,0 3 0,3 3 1,1 0 11,-1 3 1,-1 2-183,2 0 1,-2 3-305,1-3 0,-3 2 222,-1 2 0,0-4-499,-1 1 1,0-1 190,-5 3 1,2-1-35,-4-1 1,0 1-49,-2-4-384,1 3 451,-2-4 1,2 2-264,-1-3 651,3-3 0,-6 2 0,3-2 0</inkml:trace>
  <inkml:trace contextRef="#ctx0" brushRef="#br0" timeOffset="192">16928 9280 8417,'-8'0'741,"1"0"-65,4 0-491,-1 0 212,4 0-779,0 3 0,4-2-54,0 4 0,0-3-999,0 2 1435,2-2 0,0 5 0,1-4 0</inkml:trace>
  <inkml:trace contextRef="#ctx0" brushRef="#br0" timeOffset="193">17067 9223 8155,'-2'-4'50,"-1"-1"0,1 3 211,2-3 1,0 3 231,0-3-251,0 4 0,3-5 19,2 0-181,1 3 101,0-3 1,3 5-233,0-4 0,-1 2-32,1-3 1,-2 3-74,1 3 1,-1 0 167,0 0 0,0 1-157,0 1 0,-3 3 143,1 2 0,-3 0-3,3 3 1,-3 0 73,3 2 0,-4 0-39,2-3 1,-2 3-9,-1-3 1,-3 3-19,1-3 0,-3 0-8,-1-2 0,3 0-13,-2 0 1,3-1-254,-2-1-495,2 2 227,-5-4 190,6 1 0,-2-1-265,0-3-126,3 0 739,-3-3 0,3-1 0,3-6 0,1-1 0</inkml:trace>
  <inkml:trace contextRef="#ctx0" brushRef="#br0" timeOffset="194">17255 9118 8188,'4'-6'685,"0"2"-388,-8 1 1,0 4 146,-3 4 1,1 0-141,-2 7 1,2-3-60,-1 3 1,2 2-8,0 2 1,0-1-72,-1-1 1,2-5-117,1 3 0,0-1 48,1-2 0,0 1-262,2-4 0,0 1-39,2 1 0,2-2-213,4 1 0,-2-1-805,1-1 630,4 1 326,-1-5 1,4 2-328,1-3 0,-1 0 591,3 0 0,-3 0 0,3 0 0</inkml:trace>
  <inkml:trace contextRef="#ctx0" brushRef="#br0" timeOffset="195">17416 9181 8227,'0'-9'-1065,"0"0"1240,0 0 0,0 4 1110,0 1-760,0 1 1,0 1-43,0 4 1,0 3-144,0 2 0,-2-1-127,-1 2 0,-1 2 15,1 2 0,1-2-38,-1 2 0,2-3-167,-1 2 1,1-1 58,1 1 0,0-2-293,0 0 1,3 0-287,-1-3 1,2 1-9,-1 0-3,2 0 0,-3-1 113,2-1 0,-1 2-61,2-3 0,-3-1 139,2-1 0,-2 0 55,0 0 1,0-1 19,0 1 1,0-1 26,2-1 0,-1 0 147,1 0-57,1-3 0,2 0 71,0-2 1,1-1 53,1 1 0,0 1 0,3 0 0,-4 0 0,1 0 0,2-3 0,-3 0 0,2-3 0</inkml:trace>
  <inkml:trace contextRef="#ctx0" brushRef="#br0" timeOffset="196">17542 9139 8349,'0'-6'-1076,"0"2"2295,0 1-485,0 3 1,0 6-578,0 3 0,0 4-166,0 1 0,0-1 320,3 2-352,-2-2 65,1 1 0,-1 1-23,2-2 0,-3 1 82,3 1 1,0-5-273,-1-1 0,1-1 14,-3-1 1,2 0 26,0 0 0,1-3-16,-1-2-80,-1-1 1,6-1 30,-3 0 1,0 0-195,1 0 0,-1-3 12,4-1 0,-1-3 104,-1 0 0,1 2-226,-2-2 517,1 1 0,-3-4 0,5 4 0</inkml:trace>
  <inkml:trace contextRef="#ctx0" brushRef="#br0" timeOffset="197">17521 9265 8344,'-10'0'-33,"2"0"1,-2 0 65,3 0 0,2 0 531,0 0-144,4 0 1,-2 0-170,3-3 0,1 2 26,1-4 0,2 3-197,3 0 1,1-1-6,1 1 1,1-3-149,1 3 0,5-3-90,-2 2 1,2 1-332,-2 2 1,-1 0-440,2 0 0,-3 0 76,-1 0 857,-3 0 0,5-3 0,-1-1 0</inkml:trace>
  <inkml:trace contextRef="#ctx0" brushRef="#br0" timeOffset="198">17709 9118 8336,'0'-6'-73,"0"-1"0,0 2-366,0 0 1311,4 1 252,-1 0 0,4 1-566,0 3 1,0 3-230,-3 1 0,1 7-262,-2 2 0,1 2 15,-1 4 1,-1 0-79,-2 1 1,0 1-147,0 0 0,-3 0-557,-2 0 0,-1 0 29,0 0 1,-4-1 669,1-1 0,-4-2 0,3-3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1T11:40:03.67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-2138 2599 8165,'0'-5'674,"0"5"1,0 5 0,0 9 0,0 0-397,0 2 0,0 10 0,0-2 0,0 1-42,0 0 1,2 4 0,0-2 0,3 0 6,2-1 1,0-1 0,2 2 0,-1 0-203,2-5 0,-1 1 1,0-6-1,-2 1-90,-2-1 1,3-1-1,-4-4-137,-1 0 0,0-5-716,1-4 424,-3-1 1,4-4 0,-5-1-328,0-6 0,-4-1 0,-1-4 0,0-1 240,-1-6 1,-3-1 0,2-2 0</inkml:trace>
  <inkml:trace contextRef="#ctx0" brushRef="#br0">-2956 2912 8519,'-6'0'100,"0"5"0,6 3-95,0 3 1,0 1 0,2 0 0,0 0 38,2 0 1,4 0-1,-4 0 20,-1 0 1,2 0 0,1-2 0,-1 0 38,0-2 0,1-4-142,-2 4 98,-3-5 0,5 0 0,-5-5 0,1-3 16,2-2 1,2-1 0,-4-6 0,2 0-81,-1-2 1,2 0 0,1 4 0,-1 0 13,0 0 1,1 0 0,-4 0 83,2 0 0,2 5 0,-4 2-162,2 0 0,2 3 84,-2-2 0,-1 3 1,3 2-1,1 2 12,-1 0 0,-1 6 1,1-4-1,1 2 72,-1 2 1,3 0 0,3 1 0,0-2 2,0 1 1,1 2 0,1 1-16,-2 0 0,2-5 0,-6-2 96,3 0 1,1-3 199,0 1 1,0-3-202,0-3 1,0-4 0,-1-5-1,-3-2-33,-4-1 0,1 0 0,-1-5 0,-1-2-68,-1 0 0,-2-7 0,0 0 1,0 0-84,0 0 0,-2 2 0,-1 6 0,-2 2 110,-2 1 1,5 2-1,-3 4 50,-1 0-603,5 0-366,-5 5 0,6 7 0,0 9-634,0 1 0,11 2 0,3 0 1</inkml:trace>
  <inkml:trace contextRef="#ctx0" brushRef="#br0" timeOffset="224">-2114 2611 8355,'0'-8'0,"0"0"292,0-1 654,0 3-675,0 1 0,-4 7 0,-2 3 0,0 5 19,-3 5 0,-6 6 0,-1 0 1,0 1-55,-1 2 0,2 0 0,-4 0 1,0-1-63,1-3 1,4 2 0,-3-5-1,5 0-1269,4 0 0,-1 0 245,5-5 0,1-5 0,7-5 98,4-4 0,8-10 0,3-7 1</inkml:trace>
  <inkml:trace contextRef="#ctx0" brushRef="#br0" timeOffset="374">-2042 2551 8681,'0'12'1094,"0"0"1,2 0 0,2 0 0,4 0-1296,2 0 0,2 0 0,2 2 0,1 0-1206,0 2 0,6 2 480,-6-3 0,7 4 0,-3 5 0</inkml:trace>
  <inkml:trace contextRef="#ctx0" brushRef="#br0" timeOffset="1249">-1416 3237 9213,'0'-7'-370,"1"2"1,3 5 211,4 0 1,-3 5-1,-1 3 1,-2 3 73,-2 1 1,0 0-1,0 0 1,0 0-35,0 0 0,-2 3 0,-2 3 0,-2 0-208,-1-1 0,-9-1 0,3-4 0</inkml:trace>
  <inkml:trace contextRef="#ctx0" brushRef="#br0">-538 2587 8285,'-16'0'-241,"0"0"-1,-4 0 1,4 0 0,1 0 230,1 0 0,2 2 0,0 0 0,0 2 527,0-1 1,0 3 0,0 3-1,0 1-362,0 2 1,4-4-1,1 0 1,-3 2-5,-1 0 0,3 2 1,1 0-1,2 0-78,3 0 1,-1-4 0,0 1-27,-1 0 0,2 1-78,5 2 1,4-1 0,7-2 107,1 0 1,-1-7 0,2 2 0,-1-3-4,0-1 0,1 5 0,2-2 0,0 0-32,-4-2 0,-1 4 0,-1-2 0,-1 2-34,-3 0 0,2-3 0,-6 7 120,-2 0 1,-1 2-1,-1 1 1,-1 0 103,-3 0 1,-4 4-1,-6-1 1,-2 0-185,1-1 1,-2-2 0,1-2 0,1 0-474,1-2 0,2-4 144,0 4 1,4-5 0,1 0-1571,2-6 0,1-4 1338,4-5 1,5-5-1,2-2 1</inkml:trace>
  <inkml:trace contextRef="#ctx0" brushRef="#br0">-514 2815 8419,'5'-6'514,"-2"-1"1,5 4-59,2 0 1,0-6 0,2 4 0,0 0-212,0 0 1,0-1-1,2 3-367,1 0 1,2-3 0,4 3-1,-6 0-206,-1 0 0,-2-3 0,0 3 1,0 0-534,0 1 0,0 2 1,0 0-615,0 0 1369,0 0 0,-5 0 0,-2 0 1</inkml:trace>
  <inkml:trace contextRef="#ctx0" brushRef="#br0">-418 2912 8355,'-12'7'224,"0"2"1,4-6 1098,0 0 0,7-1-1048,1-2 1,1 0 0,7-2 0,2-1-526,0 0 0,4-3 1,0 3-1,2 0-603,-2 0 1,2-3-1,-2 3 1,4-1 249,0-1 1,2-2-1,4-5 1</inkml:trace>
  <inkml:trace contextRef="#ctx0" brushRef="#br0">-45 2647 8355,'-12'-5'876,"7"5"0,3 0-504,5 7 0,6 5 1,-1 3-1,3 4 96,1 0 1,0 3-1,0-1 1,1 0-304,3-1 1,-2 2-1,2-7 1,-3 0-76,-1-1 1,0-2-1,0-2 1,-1-1-142,-3 0 0,3-6-1772,-4 6 647,-1-6 0,0 0 0,-3-6 349,1-6 0,1-6 0,-5-4 1</inkml:trace>
  <inkml:trace contextRef="#ctx0" brushRef="#br0">184 2551 7605,'0'-12'1185,"0"5"1,-5 3 0,0 10 0,-2 4-1157,-2 5 1,-1 6 0,-2 0 0,0 1 31,-1 2 1,1 0-1,0 0 1,1 0-58,3 0 0,-2-1 1,3-2-1,-1-2-579,0-2 1,4 4 0,-3-6-527,2 0 0,-3-1-3,4-2 1,-2-5 887,3-4 0,-4-1 0,-5-2 0</inkml:trace>
  <inkml:trace contextRef="#ctx0" brushRef="#br0">364 2695 12109,'8'11'-1594,"0"-3"0,0 2 0,4-3 1</inkml:trace>
  <inkml:trace contextRef="#ctx0" brushRef="#br0">556 2575 8355,'-6'0'4033,"0"0"-3865,6 0 0,0 5 0,0 4 0,0 1-94,0 2 1,0 0 0,0 0 0,0 0-111,0 0 1,0 0-1,0 0 1,2-1 16,2-3 1,-3 2-1,4-3-762,1 0 0,-4 3 61,6-1 1,-4-4 488,4-1 0,-4-3 1,2-2 280,0-3 0,2-3 0,-3-5-31,2 0 0,0 0 0,2 2 0,-2 0 325,-2 2 0,-1 4 0,-2-2 286,2 0-372,-3 2 0,6 4 0,-5 2-122,2 1 0,4 4 0,-2 5 0,1-1 13,2-3 0,-3 5 0,3-2-85,0 2 1,1-2-1,2 5 1,0-4-33,0-4 0,0 2 0,1-7 85,-1 0 1,-5-2 0,2-1 6,0 0 1,-3-5 0,1-4 0,0-6 0,-2-6 7,0-6 1,0 1 0,-5-1-72,0 1 0,0 7 0,0 2-186,0 0 1,-1 3-958,-3-1 1,1 2-641,-6 5 0,-3 8 0,-7 7 1</inkml:trace>
  <inkml:trace contextRef="#ctx0" brushRef="#br0" timeOffset="11701">2180 2611 8355,'-12'-4'-83,"-1"-2"20,1 0 1,0 3 316,0 0 0,2 0 0,1 0 452,1-1 0,4 0 351,-4 4-427,4 0-370,-1 0 0,7 0-80,1 0 1,4-1 0,5-2 0,0-3-47,0 0 0,5 3 1,-1-2-1,-2 1-126,0 0 1,-2-1-1,0 2 1,0-1-431,0 1 0,0 2-54,0 1 0,0 0-41,0 0 0,-4 0 0,0 0 122,2 0 0,-4 0 0,2 0 0,2 0 67,0 0 0,2-4 1,0 0-1,0 0-135,0-2 1,5 0-1,2-6 1</inkml:trace>
  <inkml:trace contextRef="#ctx0" brushRef="#br0" timeOffset="11446">2360 2322 8355,'0'-12'-1114,"0"4"1427,0 1 0,0 2 0,-2-2 0,0-3 289,-2-1 1,-2 1 0,4 0-1,-2 2-222,2-1 0,-5-2 0,0-1-80,0 0 0,-3 1 0,3 2 0,-1 2-169,0 2 1,0-5-252,-4 3 0,0 2 0,2-1-253,1 0 1,-1 6-398,1-5 648,4 4 1,-4 2 0,5 4 0,1 2 112,2 4 0,1 2 1,0 4-1,0 2 157,0 4 1,0 1-1,0 2 1,0 2 94,0 4 0,1 1 0,2 2 0,1-2-69,-2 1 1,5 2 0,0-8 0,1-1-106,0-2 1,0-1 0,2 0 0,-1-1-51,-6-3 0,4-1 1,0-5-1,1 2-35,0-1 1,-5-6 0,2 0-307,0 0 0,-2 0-1025,5-1 42,-5 3-103,2-10 303,-5 4 822,0-5 0,0-1 1,0-3-1,0-4 30,0-3 1,-5-2-1,-4-2 1,-1 0 251,-2 0 0,0-3 1,0 2 0,-5-5 0,-2 2 0</inkml:trace>
  <inkml:trace contextRef="#ctx0" brushRef="#br0" timeOffset="12564">2829 2214 8550,'0'-6'824,"0"0"1,-5 6-585,-3 0 1,1 4-1,-1 1 1,0 2-44,1 3 0,-3 0 0,2 2 0,-2 0-405,2 0 0,-2 0 0,1 0 0,0 0-200,1 0 0,-2 4 1,1 1-243,-1-3 0,1-2 0,3-2-265,0-2 1,3-4 533,3 4 381,0-11 0,0 1 0,0-10 0</inkml:trace>
  <inkml:trace contextRef="#ctx0" brushRef="#br0" timeOffset="12288">2769 2166 7970,'0'-12'1496,"0"6"1,0 1-1450,0 10 0,0 7 0,1 7 1,2 4 236,1 1 1,4 6 0,-3 2 0,1 2 19,-1 2 0,5-2 0,-4-1 0,2 1-245,0-5 0,-1 2 0,2-3 0,-1-1 25,1-2 1,-2-2-1,1-3 1,1-4-175,-3-3 0,0-1 0,-3 0-144,1 0 0,1-4 1,-4-1-390,3-2 450,-3-1 1,5-5-635,-6-3 1,-6-4-1,-2-7 271,-2-1 0,-2-1 0,0 2 0,3-2 75,1-2 0,-5-6 0,-6-6 0</inkml:trace>
  <inkml:trace contextRef="#ctx0" brushRef="#br0" timeOffset="12686">2805 2166 8551,'8'-4'0,"0"0"488,1 1 1,3 1 0,0-1 0,0-1-44,5 1 1,-3 2 0,6 1 0,2 0-308,1 0 1,1 4 0,0 1 0,-2 1-834,-2-1 1,3 5 0,-3-3 0,3 3-390,1-2 1,0 3 0,0-5 0</inkml:trace>
  <inkml:trace contextRef="#ctx0" brushRef="#br0" timeOffset="50470">5102 1744 8484,'-12'-5'0,"2"-3"689,1-3 0,4 4 483,5-2-890,0 6 0,2-2 0,0 7 0,2 3-21,-2 7 0,4 5 0,-2 9 1,-2 1-161,0 0 0,0 6 0,0-4 1,2 2 19,-2 2 1,4-1-1,0-1 1,-1 2-146,0-3 0,4 0 1,-2-6-1,1-1 1,-1-2 31,-2-1 1,4-5 0,-2 1 7,0-3 0,0-2 0,-5-2 0,2-1-3,-1 2 1,-2-3-1,1-1-178,2 0-1862,-3 3 477,4-8 0,-3 3-189,2-8 1402,3-8 1,10-7 0,2-5 0</inkml:trace>
  <inkml:trace contextRef="#ctx0" brushRef="#br0" timeOffset="51197">5547 1949 8305,'0'-12'906,"0"4"1,0 0-537,0-2 0,-1 4 1,-3-1-1,-4 0-227,-3 0 1,3 5 0,0-2 0,-1 3-168,-2 1 0,-1 1 1,0 3-77,0 4 1,1-2-1,1 1 1,4 0-16,0 0 0,-1-3 0,2 4 0,2 0 93,-2-1 0,3 3 1,-2-2-1,3 4-8,1 0 0,0 1 0,0 1 0,1 3-34,3-3 1,-2 4 0,3-2 0,-2-1-6,2-2 1,2-5 0,-1 0-2,0 1 1,-1-4 247,2 0 1,2-5-1,1-5 1,0-4 190,-2-6 1,0-3 0,4-7 0,0-2-257,0-2 1,-1 0 0,-2 2-1,-2-1-122,-2 1 1,3 2 0,-4 1-1,-1 1 78,-1 3 0,-2-2 0,0 7 1,0 0-129,0 1 0,0 2 1,-2 2 452,-2 1 222,-2-1-658,-7 8 25,7-3 0,0 7 1,6 3-1,0 5 37,0 5 1,1 6 0,2 1 0,1 4 59,-1 1 1,2 2 0,0-4 0,1 0-60,-1-1 0,3 3 0,-3-7 0,1 0-69,-1-1 1,3-4 0,-3 1-88,2-2 1,-3-3-1,3-2-1056,-2-1-539,0-6 0,0 4 569,3-6 1,-2 0 836,2 0 1,1-6-1,3 0 1</inkml:trace>
  <inkml:trace contextRef="#ctx0" brushRef="#br0" timeOffset="51447">5776 1937 8363,'-12'0'1327,"5"0"-332,2 0 0,6-2-494,3-1 1,3 0 0,6-4 0,2 0-347,1 0 1,1 5 0,-2-3-1,1 0-267,-1 2 0,-2-1 0,-2 2 0,-2-1-912,-1 0 1,0-1 0,3 5-1778,-3 3 2237,3-2 0,-5 8 0,6-3 0</inkml:trace>
  <inkml:trace contextRef="#ctx0" brushRef="#br0" timeOffset="52124">6100 1925 8208,'-12'-2'-316,"0"-1"1,6 0 834,2-6 0,2 6 0,4-4 0,2 2-119,4 2 1,2-3-1,4 1 1,2 0-154,4 0 1,1-4 0,0 6 0,0-1-281,0-1 1,-3 3 0,1-2 0,-2 1 3,-1-1 1,-3 3-1,-1-3-1566,0 3 1,0-1 817,0-2 0,0-2 0,0-6 0</inkml:trace>
  <inkml:trace contextRef="#ctx0" brushRef="#br0" timeOffset="51968">6353 1672 8355,'0'-8'936,"0"0"1,0 0-337,0-4 0,-1 2 0,-3 0 0,-1 2-79,-2-1 0,4 2-448,-6-1 0,6 2 0,-4-4 0,0 3 29,0 2 1,4-3-1,-6 4 1,2 0-40,0-1 1,-4 3-267,4-2 1,-4 4 23,-2 4 1,3 3 0,1 5 0,2 0 44,2 0 0,-4 4 0,6 1 1,0 2 176,1 3 1,2 0 0,0 2 0,0-1 79,0-3 0,0 5 0,2-3 0,1-1-4,0 2 1,6-2 0,-4 0 0,0 0-36,0 0 0,5-2 1,-4 0-1,2-1-108,1-4 1,-7 0 0,4-4 0,-2 0-131,-1-2 1,2-4-246,-5 4-1431,0-6 944,0 4 1,-1-8-1,-4-2 275,-2-4 0,-4 2 1,-2-2-1,1 0 178,0 1 0,0-4 433,0 3 0,-5-7 0,-2-5 0</inkml:trace>
  <inkml:trace contextRef="#ctx0" brushRef="#br0" timeOffset="52449">6509 1431 8099,'0'-12'822,"-5"6"513,3-5-299,-3 10-650,5-5 1,0 12 0,0 2 0,0 4-82,0 4 0,0 2 1,0 8-1,0 1-135,0 1 1,1 5 0,3 0 0,1 1-28,2 2 0,0 0 0,5 0 1,0 0-132,0 1 0,0-6 0,-1 0 0,-2-2-360,0-2 0,-3-3 0,3-1 0,-2-4-839,-2-2 1,0-1-1,-5-4 17,0 0 1,0 0-1,0 0 1</inkml:trace>
  <inkml:trace contextRef="#ctx0" brushRef="#br0" timeOffset="55211">7531 1672 8355,'0'-7'1048,"-3"-3"-461,-1 2 1,-2 2-406,2 3 1,2 0 0,-3 0-67,0-1 1,-2 0 0,-5 4-249,0 0 1,0 2 0,0 1 0,0 4-94,0 0 0,0 3 0,0-1 22,0 1 1,2 2-1,0 0 112,2 0 1,5-4 0,0 1 87,1 0 0,2 1 1,2 2-1,1 0-11,6 0 0,-3-4 1,2 1-1,2 0-8,0 2 0,2-5 0,0 0 0,0-2 89,0-1 1,0 2-1,0-5 1,0-2 59,0-2 1,2-4 0,1-8 0,1-4 61,-2-3 1,-1-2-1,-1-3 1,-1-3 23,-3 0 0,2-3 0,-6 2 1,0-3-18,1-1 1,-4 1 0,3 2 0,-2 2-6,-2 2 1,0 5 0,0 5-145,0 1-54,0 2 1,0 11-1,0 5-188,0 7 0,0 5 0,-2 4 0,0 4 115,-2 2 0,0 7 0,4 0 0,0 0 30,0 1 0,0-2 0,0-4 0,1 0 142,3 0 1,1-4-1,5-1 1,-2-2-170,1-2 0,2-2 1,-1-1-1,0 0-234,-2 0 0,-4-4 0,2 1-341,0 0 0,2-3-146,-4 3 1,2-7 267,-3 2 0,0-3 0,3-2 372,0-3 0,3-3 0,-2-5 1</inkml:trace>
  <inkml:trace contextRef="#ctx0" brushRef="#br0" timeOffset="55650">7796 1588 8181,'-12'0'748,"5"0"1,4 5-604,6 4 0,4-3-237,5 2 1,0-5 0,0 2 129,0 0 1,0-3 0,0 2 29,0-3 1,-4-1 0,0 0 0,0-1-19,-1-3 1,2 1 0,-3-5 0,-1-1 44,0-2 0,-1 3 0,-2 0 0,0-1 158,2-2 0,1 3-66,-5 0 0,-6 2 0,-2-3-144,-3 5 0,-1 3 0,0 2 1,0 2 1,0 1 1,0 5 0,0 0 0,0 5-39,0 2 1,2 0-1,0-4 1,4 2-53,0 1 1,-2-1 0,3 2-1,-1-3-42,1-1 1,1 0 0,4 0 0,0 0-110,0 0 0,2-4 0,1-1 0,6-2 60,1-2 1,4-2 0,0-1 0,4 0-214,0 0 0,6-2 1,4-5-1,-1-5-175,-1-1 1,-2-6 0,1-1-1,0-1-1,-1 0 0,3-1 525,-7 2 0,-2-3 0,-1-1 0</inkml:trace>
  <inkml:trace contextRef="#ctx0" brushRef="#br0" timeOffset="55929">8205 1468 8083,'0'-13'742,"-2"6"1320,-1-1-1231,1 5 1,-5-3-585,4 6 0,0 0 0,-4 2 0,1 2-344,-1 4 1,2 2 0,-2 3-1,-1-1-70,1 0 0,-2 0 0,4 0 1,-1 1-166,0 3 0,3-2 1,3 2-113,0-3 1,0-1 0,1 0 248,3 0 0,3-5 0,5-2 0,0-1-122,0 0 0,1 0 1,2-5-1,2-3-46,2-4 1,0-4-1,2-3 1,-2-1 132,-2 2 0,0-4 0,-5 2 0,0 1 227,0 2 0,-2 1 0,-1 0 3,-1 0 0,-5 0 0,3 5 0,-6 1 0</inkml:trace>
  <inkml:trace contextRef="#ctx0" brushRef="#br0" timeOffset="56966">8350 1443 7918,'-12'0'-698,"3"0"3084,1 0-1184,6 0-186,-3 0-799,5 0 1,5 6 0,2 2-63,5 3 1,-5 1 0,1 0 0,2-1-511,1-3 0,-1 2 0,-1-2 1,-2 3 175,-1 1 0,1-4 0,-2-2 0,1 1-556,0 0 1,-1-4 173,-1 1 680,-3-3 0,3-1 112,-8 0 1,3-1 0,-3-3-148,3-4 1,1-3-1,0-2 1,0-2 54,0-1 0,1 0 1,1 4-1,3 0-33,2 0 1,0-1 0,3 3 0,-4 1-103,0 1 0,3 4 0,-1-4 4,3-1 1,1 3-1,-2 0-157,-2 1 0,3 4-271,-3-3 0,3 2 232,1 2 0,0 2 194,0 2 0,0 2 1,0 1 8,0-2 1,-4-3 0,0 1 29,1 1 1,1-1-1,-1-6 1,-1-3 84,2 0 0,0-3 0,1-3-30,-3 0 1,1 5-1,-5-1-6,-1-2 1,-2-1-35,-1-1 0,-5 4 0,-3 2-84,-3 0 1,-1 2 0,0 6 0,0 2-42,0 4 1,0 2 0,0 2 0,0 0 39,0 0 1,0 5-1,0 0 1,1 0 19,4 1 1,-5-3-1,6-3 1,-1 2-128,3 2 0,3-7 0,1 3 1,0-1-59,0 0 1,1-3 0,3-2 0,4 0-102,3-3 1,1 2-1,1-1 1,2-3-19,1-3 1,6-3 0,-3-5 0,4-4 40,1 1 1,-1-4 0,-2-1 0,-2 1 248,-2 0 1,3-3 0,-4 4 0,-1 1 18,-2 1 0,-1 2 0,0 0 0,-4 2 120,1 2 0,-7-3 0,3 3 679,1-3 1,-5 3 404,4 1 1,-5 0 502,-5-1-1088,4-3 1,-10 10-581,4-3 1,0 8-1,0 4 1,0 2-226,0 2 1,4 2 0,-4 0-1,2 3-134,2-3 0,-3 4 0,2-2 0,2-1 82,0-3 0,2 0 1,2 0-1,0-3 23,2-1 1,5-4 0,-4 2 170,2 0 1,0-2 0,5-5-1,0-4 65,0-2 0,0-10 0,0-2 1,-4 0-45,1-1 0,-2 1 1,1-2-1,-1 2 222,-2 1 1,0 2 0,-4 4 461,3 0-411,-3 0 1,5 7 0,-6 5-232,0 7 1,0 3-1,0 2 1,0 0 19,0 0 1,0 0 0,0 0 0,1-1 20,3-3 1,-2 3-682,7-3 1,-1 2-434,4-3 0,0-2-964,0-5 1848,0-5 0,0-7 0,0-7 1</inkml:trace>
  <inkml:trace contextRef="#ctx0" brushRef="#br0" timeOffset="57718">9287 1143 8170,'-12'0'106,"0"0"729,0 0 1,0 0 0,0 1-567,0 4 0,1-3 0,3 5 0,1-1-43,1 1 0,-2-3 1,3 3-1,0-1 8,-1 1 1,2-3-1,4 4-207,0 2 0,0 0-236,0 2 0,0 0 1,0 0-79,0 0 1,0-3 0,1-3 108,3 0 1,3 3 98,5-1 0,0-3 1,0-1 101,0-3 1,-4 1 0,1 0 24,-1 3 1,-1-2-48,2-3 0,-7 2-24,2 2 0,-4 1 0,-4 5 0,-4-2-218,-3 1 0,-1 1 0,0 2 1,0-3-278,0-1 0,0-1 1,0 5-1,1-3-1772,3-1 2173,-2-6 1,8-2 0,-3-7 0</inkml:trace>
  <inkml:trace contextRef="#ctx0" brushRef="#br0" timeOffset="58129">9360 1191 8312,'5'-6'1775,"-4"0"-27,5 6-1443,-6 0 0,0 6 0,0 0-236,5 1 1,-4 0 0,5-5-187,-1 2 0,-3 4 0,7-4-55,0-1 0,2-2 1,1-1-60,0 0 1,0-1 0,0-2-19,0-1 0,-2-5 0,0 1 0,-3-3 206,-2-1 1,3 0 0,-4 0-1,-2 0 123,0 0 1,-2 0-5,0 0 1,-2 1 0,-2 4 0,-4 2 0,2 4 0,-2 1 0,0 1 74,1 4 0,-4 1 1,5 6-1,-2 0 179,0 0 0,1 0 1,-2 1-1,1 2-129,-2 1 1,4 4 0,-1-4 0,0 0-96,0 2 0,5-5 1,-2 4-1,3-1-200,1 1 1,5-3 0,3-4-1,3-2-361,1 1 1,1-2 0,3-1 0,3 0-275,-1-3 1,5-3 0,-1 0 0,3 0-1385,3-5 1827,0-7 1,2-1-1,0-5 1</inkml:trace>
  <inkml:trace contextRef="#ctx0" brushRef="#br0" timeOffset="59246">9768 1023 8673,'-12'0'174,"4"0"1,0 0 0,0 1 573,2 3 0,-1-1 0,4 5 0,-1 1-658,1 2 0,1 1 0,-1 0-133,-1 0 1,0 0 0,4 0 74,0 0 0,0-4 0,0 0-109,0 1 1,1 1 0,4-1 0,2-2 87,4-2 1,1 3 0,0-3 0,0 1-4,0-1 0,0 3 0,0-4 0,-1 0 124,-3 2 0,3-3-43,-3 4 0,-1-2 0,0 2 0,-2 3-51,-3 0 0,-6 6 0,-5 2 1,-6 0-413,-5 4 0,1 0 0,0 2 0,0 0-1759,4-5 1230,-7-2 0,15-4 0,-11-1 0</inkml:trace>
  <inkml:trace contextRef="#ctx0" brushRef="#br0" timeOffset="60046">10261 1287 8355,'0'12'92,"0"0"1,2-1 0,1-1-1,6-4-307,1 0-479,2-3 0,6-3 0,1 0 0</inkml:trace>
  <inkml:trace contextRef="#ctx0" brushRef="#br0" timeOffset="59902">10237 554 8485,'2'-11'723,"1"3"1,1 3-288,4 5 0,-6 1 0,2 5-319,-3 6 0,-1 2 0,-1 9 0,-1 3-83,-2 4 0,-4-3 0,4 0 0,1-1-112,1-2 1,2 0 0,0-1 0,0-3-374,0-4 1,5 1 0,2-1-663,0-1 1,9-1-1,-3-2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1T11:39:56.354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493 614 8355,'-12'0'-295,"4"0"0,0 1 0,-1 2 1,-3 1-1,-3-1 0,-1-2 340,1-1 1,-2 0 0,0 0 0,-3 0 302,-2 0 0,0-1 0,-1-2 0,2-2-61,1-2 1,0 0 0,-4-2 0,-1 1-164,1-1 0,0-2 0,2-1 0,2 0-187,4 0 0,-1-6 0,2-2 0,3-1 53,3 1 0,6-3 0,-1 2 0,4-5-118,4-2 1,2-1 0,8 2 0,2-1 35,4 1 1,7 2-1,2-1 1,0 2 113,1-1 1,3 0 0,-2 7 0,0 1 25,2 0 0,-1 1 0,5 4 1,-3 1-2,-1 3 0,0-2 0,-4 7 0,1 0-45,-1 2 0,-2 1 1,-6 1-1,-2 5-1,-1 6 0,-3 5 0,-3 8 0,-1 3 7,-3 4 0,1 3 0,-4 1 1,-3 0 13,-1 0 1,-6 4 0,-3-1 0,-3-3 14,-1-3 0,0-4 0,-1 2 0,-1-2-25,-3-3 0,-3-4 0,3-3 0,-1-2-221,1-2 0,1-2 0,3-1 0,-2-1 49,-1-4 0,0 3-479,4-6 0,0 6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1T11:39:56.729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488 850 8811,'-7'6'129,"-1"1"0,5 5 1,-3 3-1,3 3 43,-1 0 1,-4 4-1,2 6 1,1 6-82,-1 4 1,-1 6 0,2 8 0,3 4-26,0 3 1,-1-2-1,-2-4 1,3-8-52,0-2 0,1-7 1,-1 1-1,-3-5 155,3-2 1,0-2 0,2-4 0,0-1-62,0-3 0,0 1 1,0-4-1,0 1 3,0-1 0,0 1 0,0-3 0,0 0-82,0 0 1,0 3 0,0-3 0,0 0-231,0-1 1,0-2-1043,0 0 476,0 0 1,0-7-110,0-5 1,0-10 0,0-9 0</inkml:trace>
  <inkml:trace contextRef="#ctx0" brushRef="#br0" timeOffset="507">163 1945 8355,'-12'0'121,"0"0"0,5 1 166,3 3 0,3-2 0,2 7 1,3 0-1,4 0-116,3 0 0,-3 0 0,0-4 0,1 0-41,2 1 0,1 2 0,1-4 0,-3 0 125,-2 1 0,3-3 16,-4 1 0,5-3 0,-2-3-100,-2-6 0,3-1 1,-3-4-1,4-1-232,-1 0 1,5-6 0,1 4 0,-2 0-411,3 0 1,-5 1-1,3 3-551,-3 1 1,-1 2-555,0 2 1016,0 2 0,0 6 0,0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1T11:40:49.730"/>
    </inkml:context>
    <inkml:brush xml:id="br0">
      <inkml:brushProperty name="width" value="0.09071" units="cm"/>
      <inkml:brushProperty name="height" value="0.09071" units="cm"/>
    </inkml:brush>
  </inkml:definitions>
  <inkml:trace contextRef="#ctx0" brushRef="#br0">61 145 8355,'-12'0'-181,"0"-1"759,0-3 0,4 2 0,1-3-341,2 0 0,1 3-229,4-7 1,5 1-1,4-3 1,1 3-1,2 1 1,2 0-1,0 2 105,2-1 1,0-3-1,-2 2 1,0-1-64,2 0 0,5 4 0,-4-3 0,0 1 15,0-1 0,4 4 1,-6-1-1,0 3-213,-1 1 0,-2 0 0,0 0 191,0 0 1,-5 5 0,0 3 0,0 3 129,0 1 0,-4 1 1,4 2-1,-2 1-50,-2-1 0,0 3 0,0-1 1,2 0-21,2 0 0,-4 0 0,2-1 0,0 1-32,3 2 0,-1-1 0,1 5 1,0-1-58,-1 4 0,3 1 1,-3-3-1,1 1 10,0 3 0,-2-3 1,3 4-1,-4-5-151,0-5 1,-3 3-1,1-6 1,0-1 44,1-2 0,-2-1 0,1 0 510,-1 0 0,-2-4-4,0 0 1,-5-3-216,-4 2 0,-1-4 0,-2 1-139,0-3 1,0-1-1,0 0 1,0 0-138,0 0 1,-4 0 0,-2 0 0,-1 2-86,-2 2 0,-1-3 0,-2 4 0,0-1-146,-1 1 0,3 0 0,1-3-281,0 3 1,8 0-2109,1-1 1776,5-3 1,18-6 0,2-9 0</inkml:trace>
  <inkml:trace contextRef="#ctx0" brushRef="#br0" timeOffset="2051">458 314 8355,'-12'0'-236,"5"0"1,-3 0-1,1 0 425,-1 0 0,2 0 1,0 0 252,-2 0 0,4 0 35,-2 0 1,5-2-349,-1-2 1,8 2 0,4-5 0,3 2-35,1 2 1,1-3 0,2 3 0,2 0 8,2 2 1,-1 1 0,4 0 0,-2 0-155,1 0 0,-2 1 0,1 3 0,1 3-13,-3-1 0,3 5 0,-3-3 0,-1 1 180,0-1 1,5 3-1,-2-1 1,1 3 52,-1 3 0,3 0 0,-3-4 0,1 0-46,-1 0 0,3 0 0,-3 0 1,2 0 13,-3 0 1,3 0 0,-5 0-1,1 1-49,-1 4 1,1-3-1,-4 5 1,3 0-29,-3-1 1,-1 2-1,-1 3 1,-1-1-63,-3-3 0,3-4 0,-5 1 1,3-3-25,-2-1 1,-2 0 0,1 0-172,0 0 1,-3-3-988,-3-1 327,0-1 0,-1 0 202,-3-2 0,2-5 146,-6 0 0,-1 0 0,-3 0 1,0 0 276,0 0 0,4 2 1,1 1-1,-3 1 247,-1-1 0,-1 2 0,0-1 192,0-1 0,0-3 1,0 0 393,0 0 1,0 0 687,0-5-626,6 4 0,0-5-317,6 1 1,1 4-1,4-3-113,2 2 1,4-1 0,1-1-1,0 1-32,0 1 0,0 2 0,0 0 0,0 0-17,0 0 0,0 0 0,0 0-47,0 0 0,-3 0 0,-2 0 0,1-5-42,-1-2 1,4-5 0,-3 0 0,2-1-114,2-3 1,-3 1 0,-1-4 0,1-2-351,1 3 0,2 0 1,-3 6-1,-1 0 92,1 0 1,2 2 0,1 0-1425,0 2 1,5 0-1,2-4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01T11:41:06.260"/>
    </inkml:context>
    <inkml:brush xml:id="br0">
      <inkml:brushProperty name="width" value="0.09071" units="cm"/>
      <inkml:brushProperty name="height" value="0.09071" units="cm"/>
      <inkml:brushProperty name="color" value="#ED331F"/>
    </inkml:brush>
  </inkml:definitions>
  <inkml:trace contextRef="#ctx0" brushRef="#br0">83 1372 8355,'-16'-1'-184,"0"-2"-417,1-1 0,2-4 1826,1 4 1,5-1-881,3 1 1,4-3-1,5-5 1,6 0-240,4 0 0,10-5 0,1-3 0,3-4 0,5-3 0,-1 0 0,1 3 1,-4 3-307,0-1 0,-3 3 1,-3 1-1,0 0 123,-5 4 0,4-5 0,-3 0 0,3-1 120,1 0 0,2 7 0,0 0 0,2 4 48,-1 4 0,-2 1 0,1 5 0,1 4 41,0 2 1,3 8-1,-3 1 1,2-1-24,2-2 1,-1 2 0,5-2 0,-1-3-64,-1-3 0,4 0 0,-5-2 0,3-5-66,1-2 1,1-5 0,-1-6 0,0-1 54,0-3 1,-2-5 0,1-1-1,-2-4-9,1 0 1,3-2 0,-5 1 0,2 3 23,-2 3 0,-3 1 0,-5 4 0,0 5 34,0 2 1,-1 1-1,-1 4 1,-3 3 51,3 1 0,0 1 1,2 1-1,0 1-118,0 3 0,5-1 0,0-3 1,2 1 12,3 3 0,4-1 0,2-4 0,-1 0-29,-2 0 0,4 0 0,-2-2 0,0 0-230,-1-3 0,-2-2 0,-2 2 0,0-2 128,-2-3 1,-2 0 0,4-4-1,-3 0 50,-2-3 1,3 0 0,-2 1 0,-1-2 58,1-1 0,1-3 1,-2 6-1,-3 1 26,0 2 1,2 1-1,0 0 1,-3 1 22,-4 3 1,3 1 0,-5 5 0,4-2-22,1 1 1,0 2 0,0 1 0,0-2-5,0-1 1,2 1 0,1-2 0,2 1 111,2 0 0,-3 0 1,2-5-1,1 0-85,0 1 0,-3-3 0,2 0 0,1-3-69,0-3 0,0 0 1,2 4-1,0 0-143,0 0 1,0 1 0,2 2-1,-1 2 78,-1 2 1,0-4 0,-6 6-1,1 0 129,-2 2 0,1-4 1,0 2-1,1 0 115,-1 2 1,-1 1-1,-2-2 1,0-1-67,0 0 0,0-3 1,0 3-1,0-2 57,0-2 1,5 0 0,3-7-1,3-1-90,1 0 1,0-6-1,0 4 1,-1 0-134,-3 0 1,1-1-1,-4 5 1,-4-1-84,-4 3 1,1 2 0,-6-1 0,-1 1-653,-3 6 0,0 0 0,0 0 0,1-1-523,-1 2 0,11 0 0,2 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688C6-5A19-4B42-9575-D847E9CBE7C7}" type="datetimeFigureOut">
              <a:rPr lang="ko-KR" altLang="en-US" smtClean="0"/>
              <a:t>2022-09-28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3348B-4077-49D5-AE8F-7F5DE348FBB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99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3348B-4077-49D5-AE8F-7F5DE348FBB1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4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042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546BAFE4-C6E9-4980-AA7C-195EF7181771}" type="slidenum">
              <a:rPr lang="ko-KR" altLang="en-US" sz="1200" smtClean="0">
                <a:latin typeface="Times New Roman" pitchFamily="18" charset="0"/>
                <a:ea typeface="굴림" pitchFamily="50" charset="-127"/>
              </a:rPr>
              <a:pPr/>
              <a:t>18</a:t>
            </a:fld>
            <a:endParaRPr lang="ko-KR" altLang="en-US" sz="12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44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3F0393D6-6D47-4CD0-AB6B-BD814F68DB04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19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See Kumar and Reinartz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WoM.)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Be careful to negative WoM: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Co-opetition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02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3372CDA7-49F9-4ED7-B7F6-B153166D529A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20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 dirty="0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See Kumar and </a:t>
            </a:r>
            <a:r>
              <a:rPr lang="en-US" altLang="ko-KR" sz="900" dirty="0" err="1">
                <a:latin typeface="굴림" pitchFamily="50" charset="-127"/>
                <a:ea typeface="굴림" pitchFamily="50" charset="-127"/>
              </a:rPr>
              <a:t>Reinartz</a:t>
            </a: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 dirty="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 dirty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 dirty="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 dirty="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</a:t>
            </a:r>
            <a:r>
              <a:rPr lang="en-US" altLang="ko-KR" sz="900" dirty="0" err="1">
                <a:latin typeface="굴림" pitchFamily="50" charset="-127"/>
                <a:ea typeface="굴림" pitchFamily="50" charset="-127"/>
              </a:rPr>
              <a:t>WoM</a:t>
            </a: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Be careful to negative </a:t>
            </a:r>
            <a:r>
              <a:rPr lang="en-US" altLang="ko-KR" sz="900" dirty="0" err="1">
                <a:latin typeface="굴림" pitchFamily="50" charset="-127"/>
                <a:ea typeface="굴림" pitchFamily="50" charset="-127"/>
              </a:rPr>
              <a:t>WoM</a:t>
            </a: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 dirty="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 dirty="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 dirty="0">
                <a:latin typeface="굴림" pitchFamily="50" charset="-127"/>
                <a:ea typeface="굴림" pitchFamily="50" charset="-127"/>
                <a:sym typeface="Wingdings 3" pitchFamily="18" charset="2"/>
              </a:rPr>
              <a:t>Co-</a:t>
            </a:r>
            <a:r>
              <a:rPr lang="en-US" altLang="ko-KR" sz="900" dirty="0" err="1">
                <a:latin typeface="굴림" pitchFamily="50" charset="-127"/>
                <a:ea typeface="굴림" pitchFamily="50" charset="-127"/>
                <a:sym typeface="Wingdings 3" pitchFamily="18" charset="2"/>
              </a:rPr>
              <a:t>opetition</a:t>
            </a:r>
            <a:r>
              <a:rPr lang="en-US" altLang="ko-KR" sz="900" dirty="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 dirty="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 dirty="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 dirty="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336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535D332D-326B-4C57-A5B3-135010FCE12A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21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See Kumar and Reinartz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WoM.)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Be careful to negative WoM: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Co-opetition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544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474FBB8D-9C4F-4B2A-850E-5FE19B4B6FD6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22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See Kumar and Reinartz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WoM.)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Be careful to negative WoM: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Co-opetition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8583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A109E952-B92E-4FB8-B343-F7D4F78D1B45}" type="slidenum">
              <a:rPr lang="en-US" altLang="ko-KR" sz="1200" smtClean="0">
                <a:latin typeface="Times New Roman" pitchFamily="18" charset="0"/>
                <a:ea typeface="굴림" pitchFamily="50" charset="-127"/>
              </a:rPr>
              <a:pPr/>
              <a:t>23</a:t>
            </a:fld>
            <a:endParaRPr lang="en-US" altLang="ko-KR" sz="1200"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ko-KR" sz="900" u="sng">
                <a:latin typeface="굴림" pitchFamily="50" charset="-127"/>
                <a:ea typeface="굴림" pitchFamily="50" charset="-127"/>
              </a:rPr>
              <a:t>Remind: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2 types of revenue sources: initial sales and additional service and part sales over time (e.g., elevator manufacturer, software editor, etc.).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See Kumar and Reinartz (2002), HBR paper, challenging the loyalty myths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Retention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Steady stream of revenue over time (base profit) not for all industries but for industries charging the basic fee such as utilities, telecommunication (including the Internet)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Sales growth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Satisfied and loyal customers increase spending (from multi-brand loyal to mono-brand loyal e.g. packaged goods, bank consolidation)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Cross and up-sell opportunities unless the brand is very strongly anchored or has very narrow product lines.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 referrals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Referral is very credible information source for purchase decision making.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Its impact is more substantial in services than in goods as the uncertainty on quality is higher.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Now it becomes easy and cheap to track customer referrals to integrated them into a LTV model (e.g., Amazon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’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s Wish list)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Buzz marketing is Hot: to generate word of mouth</a:t>
            </a:r>
            <a:r>
              <a:rPr lang="en-US" altLang="ko-KR" sz="900">
                <a:latin typeface="Arial" pitchFamily="34" charset="0"/>
                <a:ea typeface="굴림" pitchFamily="50" charset="-127"/>
              </a:rPr>
              <a:t>…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 (e.g., instead of rely on celebrities and opinion leaders, find out standard key users and online pollination (chat room) to generate WoM.)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Be careful to negative WoM: customer satisfaction is the bottom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Reduced operation cost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New sales to existing customer require less marketing, no new credit checks, less paperwork, and less time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Customers become familiar with the company, its product lines, and its procedures (less spending on communication).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Premium price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Less sensitive to price due to the switching cost (explain with a drawing: regular price for new customers + switching cost) (Not always!!! Loyal customers expect something in return for their loyalty 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 give something valuable with a low cost to the firm e.g., free ticket during the off-season, 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“</a:t>
            </a:r>
            <a:r>
              <a:rPr lang="en-US" altLang="ko-KR" sz="900">
                <a:latin typeface="굴림" pitchFamily="50" charset="-127"/>
                <a:ea typeface="굴림" pitchFamily="50" charset="-127"/>
                <a:sym typeface="Wingdings 3" pitchFamily="18" charset="2"/>
              </a:rPr>
              <a:t>Co-opetition</a:t>
            </a:r>
            <a:r>
              <a:rPr lang="en-US" altLang="ko-KR" sz="900">
                <a:latin typeface="Arial" pitchFamily="34" charset="0"/>
                <a:ea typeface="굴림" pitchFamily="50" charset="-127"/>
                <a:sym typeface="Wingdings 3" pitchFamily="18" charset="2"/>
              </a:rPr>
              <a:t>”</a:t>
            </a:r>
            <a:r>
              <a:rPr lang="en-US" altLang="ko-KR" sz="900">
                <a:latin typeface="굴림" pitchFamily="50" charset="-127"/>
                <a:ea typeface="굴림" pitchFamily="50" charset="-127"/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Not really paying a higher price but less looking for a bargaining deal (i.e. waiting for promotion)</a:t>
            </a:r>
          </a:p>
          <a:p>
            <a:pPr eaLnBrk="1" hangingPunct="1">
              <a:lnSpc>
                <a:spcPct val="80000"/>
              </a:lnSpc>
              <a:buFontTx/>
              <a:buChar char="•"/>
            </a:pPr>
            <a:r>
              <a:rPr lang="en-US" altLang="ko-KR" sz="900">
                <a:latin typeface="굴림" pitchFamily="50" charset="-127"/>
                <a:ea typeface="굴림" pitchFamily="50" charset="-127"/>
              </a:rPr>
              <a:t>Loyal customers appreciate the service quality initiatives (e.g., restaurant, hotel, airline) (appreciation of better quality may lead the firm to have more room for charging a premium price.)</a:t>
            </a:r>
          </a:p>
          <a:p>
            <a:pPr eaLnBrk="1" hangingPunct="1">
              <a:lnSpc>
                <a:spcPct val="80000"/>
              </a:lnSpc>
            </a:pPr>
            <a:endParaRPr lang="en-US" altLang="ko-KR" sz="900">
              <a:latin typeface="굴림" pitchFamily="50" charset="-127"/>
              <a:ea typeface="굴림" pitchFamily="50" charset="-127"/>
            </a:endParaRPr>
          </a:p>
          <a:p>
            <a:pPr eaLnBrk="1" hangingPunct="1">
              <a:lnSpc>
                <a:spcPct val="80000"/>
              </a:lnSpc>
            </a:pPr>
            <a:endParaRPr lang="en-US" altLang="ko-KR" sz="800"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076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656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AE1677E3-4D9B-45CD-B24C-2667908BCE9F}" type="slidenum">
              <a:rPr lang="ko-KR" altLang="en-US" sz="1200" smtClean="0">
                <a:latin typeface="Times New Roman" pitchFamily="18" charset="0"/>
                <a:ea typeface="굴림" pitchFamily="50" charset="-127"/>
              </a:rPr>
              <a:pPr/>
              <a:t>35</a:t>
            </a:fld>
            <a:endParaRPr lang="ko-KR" altLang="en-US" sz="12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126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itchFamily="34" charset="0"/>
                <a:ea typeface="돋움체" pitchFamily="49" charset="-127"/>
              </a:defRPr>
            </a:lvl9pPr>
          </a:lstStyle>
          <a:p>
            <a:fld id="{21886039-9CDB-4632-BED5-49F1D94C9348}" type="slidenum">
              <a:rPr lang="ko-KR" altLang="en-US" sz="1200" smtClean="0">
                <a:latin typeface="Times New Roman" pitchFamily="18" charset="0"/>
                <a:ea typeface="굴림" pitchFamily="50" charset="-127"/>
              </a:rPr>
              <a:pPr/>
              <a:t>37</a:t>
            </a:fld>
            <a:endParaRPr lang="ko-KR" altLang="en-US" sz="1200">
              <a:latin typeface="Times New Roman" pitchFamily="18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51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514350" y="1504950"/>
            <a:ext cx="5829300" cy="594066"/>
          </a:xfrm>
        </p:spPr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THIS IS TITLE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085850" y="2242202"/>
            <a:ext cx="4800600" cy="381000"/>
          </a:xfrm>
        </p:spPr>
        <p:txBody>
          <a:bodyPr>
            <a:normAutofit/>
          </a:bodyPr>
          <a:lstStyle>
            <a:lvl1pPr marL="0" indent="0" algn="ctr">
              <a:buNone/>
              <a:defRPr sz="1350" i="0" baseline="0">
                <a:ln>
                  <a:solidFill>
                    <a:schemeClr val="tx1">
                      <a:lumMod val="50000"/>
                      <a:lumOff val="50000"/>
                      <a:alpha val="1500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Overview of the presentation / presenter name</a:t>
            </a:r>
            <a:endParaRPr lang="ko-KR" altLang="en-US" dirty="0"/>
          </a:p>
        </p:txBody>
      </p:sp>
      <p:pic>
        <p:nvPicPr>
          <p:cNvPr id="9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8849"/>
            <a:ext cx="762037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바닥글 개체 틀 4"/>
          <p:cNvSpPr txBox="1">
            <a:spLocks/>
          </p:cNvSpPr>
          <p:nvPr userDrawn="1"/>
        </p:nvSpPr>
        <p:spPr>
          <a:xfrm>
            <a:off x="2802861" y="4857751"/>
            <a:ext cx="1252278" cy="188119"/>
          </a:xfrm>
          <a:prstGeom prst="rect">
            <a:avLst/>
          </a:prstGeom>
        </p:spPr>
        <p:txBody>
          <a:bodyPr vert="horz" lIns="27000" tIns="27000" rIns="27000" bIns="2700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25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http://baelab.pusan.ac.kr</a:t>
            </a:r>
            <a:endParaRPr lang="ko-KR" altLang="en-US" sz="825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68849"/>
            <a:ext cx="643002" cy="2641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274" b="91781" l="4845" r="30283">
                        <a14:foregroundMark x1="14132" y1="27397" x2="20054" y2="70890"/>
                        <a14:foregroundMark x1="21803" y1="28425" x2="27725" y2="60274"/>
                        <a14:foregroundMark x1="26110" y1="63699" x2="25707" y2="67466"/>
                        <a14:foregroundMark x1="23419" y1="60274" x2="23822" y2="62329"/>
                        <a14:foregroundMark x1="18977" y1="35959" x2="19919" y2="38014"/>
                        <a14:foregroundMark x1="8883" y1="48973" x2="9017" y2="65411"/>
                        <a14:foregroundMark x1="12248" y1="41438" x2="11036" y2="44178"/>
                        <a14:foregroundMark x1="10902" y1="59589" x2="10902" y2="63014"/>
                        <a14:foregroundMark x1="16689" y1="79795" x2="20861" y2="863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0" t="11476" r="68168" b="8907"/>
          <a:stretch/>
        </p:blipFill>
        <p:spPr>
          <a:xfrm>
            <a:off x="4860023" y="198004"/>
            <a:ext cx="212291" cy="23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고령화시대"/>
          <p:cNvSpPr>
            <a:spLocks noChangeArrowheads="1"/>
          </p:cNvSpPr>
          <p:nvPr userDrawn="1"/>
        </p:nvSpPr>
        <p:spPr bwMode="auto">
          <a:xfrm>
            <a:off x="242646" y="141480"/>
            <a:ext cx="1782198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r>
              <a:rPr lang="en-US" altLang="ko-KR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BK21 </a:t>
            </a:r>
            <a:r>
              <a:rPr lang="ko-KR" altLang="en-US" sz="1350" b="1" spc="-113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부트캠프</a:t>
            </a:r>
            <a:endParaRPr lang="en-US" altLang="ko-KR" sz="1350" b="1" spc="-113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고령화시대"/>
          <p:cNvSpPr>
            <a:spLocks noChangeArrowheads="1"/>
          </p:cNvSpPr>
          <p:nvPr userDrawn="1"/>
        </p:nvSpPr>
        <p:spPr bwMode="auto">
          <a:xfrm>
            <a:off x="6399330" y="4677984"/>
            <a:ext cx="432049" cy="20774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 prstMaterial="softEdge">
              <a:bevelT w="1270" h="1270"/>
              <a:bevelB w="0" h="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latinLnBrk="0" hangingPunct="0">
              <a:defRPr/>
            </a:pPr>
            <a:fld id="{88CE2105-8185-4A92-967B-8434C56086A9}" type="slidenum">
              <a:rPr lang="en-US" altLang="ko-KR" sz="1350" spc="-113" smtClean="0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‹#›</a:t>
            </a:fld>
            <a:endParaRPr lang="en-US" altLang="ko-KR" sz="1350" spc="-113" dirty="0">
              <a:solidFill>
                <a:schemeClr val="tx2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2F78FE-C529-4606-B295-674B28356DF7}"/>
              </a:ext>
            </a:extLst>
          </p:cNvPr>
          <p:cNvGrpSpPr/>
          <p:nvPr userDrawn="1"/>
        </p:nvGrpSpPr>
        <p:grpSpPr>
          <a:xfrm>
            <a:off x="4077072" y="4566397"/>
            <a:ext cx="2478329" cy="532714"/>
            <a:chOff x="5885249" y="6088529"/>
            <a:chExt cx="3304438" cy="710285"/>
          </a:xfrm>
        </p:grpSpPr>
        <p:pic>
          <p:nvPicPr>
            <p:cNvPr id="8" name="Picture 2" descr="부산대학교에 대한 이미지 검색결과">
              <a:extLst>
                <a:ext uri="{FF2B5EF4-FFF2-40B4-BE49-F238E27FC236}">
                  <a16:creationId xmlns:a16="http://schemas.microsoft.com/office/drawing/2014/main" id="{BA1AD806-367E-4BDE-9408-0F2F54A64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5249" y="6255815"/>
              <a:ext cx="1496991" cy="37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:\박상혁업무\로고\bsclablogoresult\logo-transparent-color.png">
              <a:extLst>
                <a:ext uri="{FF2B5EF4-FFF2-40B4-BE49-F238E27FC236}">
                  <a16:creationId xmlns:a16="http://schemas.microsoft.com/office/drawing/2014/main" id="{B8463AA9-8075-41A6-9697-D79AF4D79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40" y="6088529"/>
              <a:ext cx="1807447" cy="710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1610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74694" y="555527"/>
            <a:ext cx="5840406" cy="324036"/>
          </a:xfrm>
        </p:spPr>
        <p:txBody>
          <a:bodyPr>
            <a:noAutofit/>
          </a:bodyPr>
          <a:lstStyle>
            <a:lvl1pPr algn="l">
              <a:defRPr sz="2215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1563639"/>
            <a:ext cx="6172200" cy="3030984"/>
          </a:xfrm>
        </p:spPr>
        <p:txBody>
          <a:bodyPr>
            <a:normAutofit/>
          </a:bodyPr>
          <a:lstStyle>
            <a:lvl1pPr>
              <a:defRPr sz="1246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108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69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3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2022-09-28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3" hasCustomPrompt="1"/>
          </p:nvPr>
        </p:nvSpPr>
        <p:spPr>
          <a:xfrm>
            <a:off x="674694" y="915567"/>
            <a:ext cx="5832648" cy="246910"/>
          </a:xfrm>
        </p:spPr>
        <p:txBody>
          <a:bodyPr>
            <a:noAutofit/>
          </a:bodyPr>
          <a:lstStyle>
            <a:lvl1pPr marL="0" indent="0">
              <a:buNone/>
              <a:defRPr sz="1108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Put your amazing subtitle here</a:t>
            </a:r>
            <a:endParaRPr lang="ko-KR" altLang="en-US" dirty="0"/>
          </a:p>
        </p:txBody>
      </p:sp>
      <p:sp>
        <p:nvSpPr>
          <p:cNvPr id="19" name="직사각형 18"/>
          <p:cNvSpPr/>
          <p:nvPr userDrawn="1"/>
        </p:nvSpPr>
        <p:spPr>
          <a:xfrm>
            <a:off x="-27384" y="555526"/>
            <a:ext cx="702078" cy="648072"/>
          </a:xfrm>
          <a:prstGeom prst="rect">
            <a:avLst/>
          </a:prstGeom>
          <a:solidFill>
            <a:srgbClr val="FAA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421" tIns="35710" rIns="71421" bIns="35710" rtlCol="0" anchor="ctr"/>
          <a:lstStyle/>
          <a:p>
            <a:pPr algn="ctr"/>
            <a:endParaRPr lang="ko-KR" altLang="en-US" sz="1246"/>
          </a:p>
        </p:txBody>
      </p:sp>
      <p:cxnSp>
        <p:nvCxnSpPr>
          <p:cNvPr id="21" name="직선 연결선 20"/>
          <p:cNvCxnSpPr/>
          <p:nvPr userDrawn="1"/>
        </p:nvCxnSpPr>
        <p:spPr>
          <a:xfrm>
            <a:off x="337347" y="1347614"/>
            <a:ext cx="616999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8" y="4679613"/>
            <a:ext cx="844028" cy="2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:\project lab\7. logo BSC Lab\logo bsc lab result\logo-transparent-color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76" y="4618798"/>
            <a:ext cx="871554" cy="40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 userDrawn="1"/>
        </p:nvGrpSpPr>
        <p:grpSpPr>
          <a:xfrm>
            <a:off x="2720267" y="4659983"/>
            <a:ext cx="1404156" cy="72008"/>
            <a:chOff x="3275856" y="2767383"/>
            <a:chExt cx="2592288" cy="144016"/>
          </a:xfrm>
        </p:grpSpPr>
        <p:sp>
          <p:nvSpPr>
            <p:cNvPr id="29" name="직사각형 28"/>
            <p:cNvSpPr/>
            <p:nvPr userDrawn="1"/>
          </p:nvSpPr>
          <p:spPr>
            <a:xfrm>
              <a:off x="3275856" y="2767383"/>
              <a:ext cx="648072" cy="144016"/>
            </a:xfrm>
            <a:prstGeom prst="rect">
              <a:avLst/>
            </a:prstGeom>
            <a:solidFill>
              <a:srgbClr val="5EBC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0" name="직사각형 29"/>
            <p:cNvSpPr/>
            <p:nvPr userDrawn="1"/>
          </p:nvSpPr>
          <p:spPr>
            <a:xfrm>
              <a:off x="3923928" y="2767383"/>
              <a:ext cx="648072" cy="144016"/>
            </a:xfrm>
            <a:prstGeom prst="rect">
              <a:avLst/>
            </a:prstGeom>
            <a:solidFill>
              <a:srgbClr val="2E31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1" name="직사각형 30"/>
            <p:cNvSpPr/>
            <p:nvPr userDrawn="1"/>
          </p:nvSpPr>
          <p:spPr>
            <a:xfrm>
              <a:off x="4572000" y="2767383"/>
              <a:ext cx="648072" cy="144016"/>
            </a:xfrm>
            <a:prstGeom prst="rect">
              <a:avLst/>
            </a:prstGeom>
            <a:solidFill>
              <a:srgbClr val="EF62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5220072" y="2767383"/>
              <a:ext cx="648072" cy="144016"/>
            </a:xfrm>
            <a:prstGeom prst="rect">
              <a:avLst/>
            </a:prstGeom>
            <a:solidFill>
              <a:srgbClr val="FAA9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/>
            </a:p>
          </p:txBody>
        </p:sp>
      </p:grpSp>
      <p:sp>
        <p:nvSpPr>
          <p:cNvPr id="17" name="바닥글 개체 틀 4"/>
          <p:cNvSpPr txBox="1">
            <a:spLocks/>
          </p:cNvSpPr>
          <p:nvPr userDrawn="1"/>
        </p:nvSpPr>
        <p:spPr>
          <a:xfrm>
            <a:off x="2343150" y="4746179"/>
            <a:ext cx="2171700" cy="273844"/>
          </a:xfrm>
          <a:prstGeom prst="rect">
            <a:avLst/>
          </a:prstGeom>
        </p:spPr>
        <p:txBody>
          <a:bodyPr vert="horz" lIns="71421" tIns="35710" rIns="71421" bIns="3571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62" i="0" dirty="0">
                <a:latin typeface="Cambria" panose="02040503050406030204" pitchFamily="18" charset="0"/>
              </a:rPr>
              <a:t>http://bsclab.pusan.ac.kr</a:t>
            </a:r>
            <a:endParaRPr lang="ko-KR" altLang="en-US" sz="762" i="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154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26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7CB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1A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7" name="직선 연결선 26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7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E8E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45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42900" y="438150"/>
            <a:ext cx="6172200" cy="324036"/>
          </a:xfrm>
        </p:spPr>
        <p:txBody>
          <a:bodyPr>
            <a:noAutofit/>
          </a:bodyPr>
          <a:lstStyle>
            <a:lvl1pPr algn="l">
              <a:defRPr sz="21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altLang="ko-KR" dirty="0"/>
              <a:t>Put Your Title Here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42900" y="895351"/>
            <a:ext cx="6172200" cy="369927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1pPr>
            <a:lvl2pPr>
              <a:defRPr sz="105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3pPr>
            <a:lvl4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4pPr>
            <a:lvl5pPr>
              <a:defRPr sz="825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en-US" altLang="ko-KR" dirty="0"/>
              <a:t>This is Content</a:t>
            </a:r>
            <a:endParaRPr lang="ko-KR" altLang="en-US" dirty="0"/>
          </a:p>
          <a:p>
            <a:pPr lvl="1"/>
            <a:r>
              <a:rPr lang="en-US" altLang="ko-KR" dirty="0" err="1"/>
              <a:t>Subcontent</a:t>
            </a:r>
            <a:r>
              <a:rPr lang="en-US" altLang="ko-KR" dirty="0"/>
              <a:t> 1</a:t>
            </a:r>
            <a:endParaRPr lang="ko-KR" altLang="en-US" dirty="0"/>
          </a:p>
          <a:p>
            <a:pPr lvl="2"/>
            <a:r>
              <a:rPr lang="en-US" altLang="ko-KR" dirty="0" err="1"/>
              <a:t>Subcontent</a:t>
            </a:r>
            <a:r>
              <a:rPr lang="en-US" altLang="ko-KR" dirty="0"/>
              <a:t> 2</a:t>
            </a:r>
            <a:endParaRPr lang="ko-KR" altLang="en-US" dirty="0"/>
          </a:p>
          <a:p>
            <a:pPr lvl="3"/>
            <a:r>
              <a:rPr lang="en-US" altLang="ko-KR" dirty="0" err="1"/>
              <a:t>Subcontent</a:t>
            </a:r>
            <a:r>
              <a:rPr lang="en-US" altLang="ko-KR" dirty="0"/>
              <a:t> 3</a:t>
            </a:r>
            <a:endParaRPr lang="ko-KR" altLang="en-US" dirty="0"/>
          </a:p>
          <a:p>
            <a:pPr lvl="4"/>
            <a:r>
              <a:rPr lang="en-US" altLang="ko-KR" dirty="0" err="1"/>
              <a:t>Subcontent</a:t>
            </a:r>
            <a:r>
              <a:rPr lang="en-US" altLang="ko-KR" dirty="0"/>
              <a:t> 4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33" name="바닥글 개체 틀 4"/>
          <p:cNvSpPr txBox="1">
            <a:spLocks/>
          </p:cNvSpPr>
          <p:nvPr userDrawn="1"/>
        </p:nvSpPr>
        <p:spPr>
          <a:xfrm>
            <a:off x="2294930" y="4739035"/>
            <a:ext cx="21717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100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88" i="0" dirty="0">
                <a:latin typeface="Cambria" panose="02040503050406030204" pitchFamily="18" charset="0"/>
              </a:rPr>
              <a:t>http://baelab.pusan.ac.kr</a:t>
            </a:r>
            <a:endParaRPr lang="ko-KR" altLang="en-US" sz="788" i="0" dirty="0">
              <a:latin typeface="Cambria" panose="02040503050406030204" pitchFamily="18" charset="0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-596" y="434082"/>
            <a:ext cx="370284" cy="339824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082536"/>
            <a:ext cx="6858000" cy="60965"/>
          </a:xfrm>
          <a:prstGeom prst="rect">
            <a:avLst/>
          </a:prstGeom>
        </p:spPr>
      </p:pic>
      <p:cxnSp>
        <p:nvCxnSpPr>
          <p:cNvPr id="28" name="직선 연결선 27"/>
          <p:cNvCxnSpPr/>
          <p:nvPr userDrawn="1"/>
        </p:nvCxnSpPr>
        <p:spPr>
          <a:xfrm>
            <a:off x="369688" y="819150"/>
            <a:ext cx="6145412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:\project lab\7. logo BSC Lab\logo pnu\pnulogo-fix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47" y="4727367"/>
            <a:ext cx="725453" cy="2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9086" y="4731252"/>
            <a:ext cx="689714" cy="24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2179214" y="5086350"/>
            <a:ext cx="2429154" cy="57150"/>
            <a:chOff x="3276600" y="2114550"/>
            <a:chExt cx="3238872" cy="144016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276600" y="2114550"/>
              <a:ext cx="2592288" cy="144016"/>
              <a:chOff x="3275856" y="2767383"/>
              <a:chExt cx="2592288" cy="144016"/>
            </a:xfrm>
          </p:grpSpPr>
          <p:sp>
            <p:nvSpPr>
              <p:cNvPr id="7" name="직사각형 6"/>
              <p:cNvSpPr/>
              <p:nvPr userDrawn="1"/>
            </p:nvSpPr>
            <p:spPr>
              <a:xfrm>
                <a:off x="3275856" y="2767383"/>
                <a:ext cx="648072" cy="144016"/>
              </a:xfrm>
              <a:prstGeom prst="rect">
                <a:avLst/>
              </a:prstGeom>
              <a:solidFill>
                <a:srgbClr val="7CBA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8" name="직사각형 7"/>
              <p:cNvSpPr/>
              <p:nvPr userDrawn="1"/>
            </p:nvSpPr>
            <p:spPr>
              <a:xfrm>
                <a:off x="3923928" y="2767383"/>
                <a:ext cx="648072" cy="144016"/>
              </a:xfrm>
              <a:prstGeom prst="rect">
                <a:avLst/>
              </a:prstGeom>
              <a:solidFill>
                <a:srgbClr val="01A6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9" name="직사각형 8"/>
              <p:cNvSpPr/>
              <p:nvPr userDrawn="1"/>
            </p:nvSpPr>
            <p:spPr>
              <a:xfrm>
                <a:off x="4572000" y="2767383"/>
                <a:ext cx="648072" cy="144016"/>
              </a:xfrm>
              <a:prstGeom prst="rect">
                <a:avLst/>
              </a:prstGeom>
              <a:solidFill>
                <a:srgbClr val="00658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  <p:sp>
            <p:nvSpPr>
              <p:cNvPr id="10" name="직사각형 9"/>
              <p:cNvSpPr/>
              <p:nvPr userDrawn="1"/>
            </p:nvSpPr>
            <p:spPr>
              <a:xfrm>
                <a:off x="5220072" y="2767383"/>
                <a:ext cx="648072" cy="144016"/>
              </a:xfrm>
              <a:prstGeom prst="rect">
                <a:avLst/>
              </a:prstGeom>
              <a:solidFill>
                <a:srgbClr val="E8E4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dirty="0"/>
              </a:p>
            </p:txBody>
          </p:sp>
        </p:grpSp>
        <p:sp>
          <p:nvSpPr>
            <p:cNvPr id="6" name="직사각형 5"/>
            <p:cNvSpPr/>
            <p:nvPr userDrawn="1"/>
          </p:nvSpPr>
          <p:spPr>
            <a:xfrm>
              <a:off x="5867400" y="2114550"/>
              <a:ext cx="648072" cy="144016"/>
            </a:xfrm>
            <a:prstGeom prst="rect">
              <a:avLst/>
            </a:prstGeom>
            <a:solidFill>
              <a:srgbClr val="B3A1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412623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속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9" name="그림 8" descr="속지_라인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29" y="0"/>
            <a:ext cx="6857144" cy="96733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34634" y="97966"/>
            <a:ext cx="6642738" cy="475562"/>
          </a:xfrm>
        </p:spPr>
        <p:txBody>
          <a:bodyPr>
            <a:normAutofit/>
          </a:bodyPr>
          <a:lstStyle>
            <a:lvl1pPr algn="l">
              <a:defRPr sz="1662" b="1">
                <a:solidFill>
                  <a:srgbClr val="36373B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134635" y="627534"/>
            <a:ext cx="6588732" cy="423413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123091" indent="-123091">
              <a:defRPr sz="1246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08827" indent="-185736">
              <a:defRPr sz="1108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34116" indent="-125289">
              <a:defRPr sz="969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619851" indent="-185736">
              <a:defRPr sz="831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45140" indent="-125289">
              <a:defRPr sz="831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3"/>
          </p:nvPr>
        </p:nvSpPr>
        <p:spPr>
          <a:xfrm>
            <a:off x="4401108" y="4948015"/>
            <a:ext cx="2314575" cy="16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 altLang="ko-KR" dirty="0"/>
              <a:t>Prof. Hyerim Bae (hrbae@pusan.ac.kr)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4862900"/>
            <a:ext cx="782706" cy="307604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-429" y="92443"/>
            <a:ext cx="6858000" cy="34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85"/>
          </a:p>
        </p:txBody>
      </p:sp>
    </p:spTree>
    <p:extLst>
      <p:ext uri="{BB962C8B-B14F-4D97-AF65-F5344CB8AC3E}">
        <p14:creationId xmlns:p14="http://schemas.microsoft.com/office/powerpoint/2010/main" val="215562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간지_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11" name="그림 10" descr="간지_설계도.png"/>
          <p:cNvPicPr>
            <a:picLocks noChangeAspect="1"/>
          </p:cNvPicPr>
          <p:nvPr userDrawn="1"/>
        </p:nvPicPr>
        <p:blipFill>
          <a:blip r:embed="rId3" cstate="print"/>
          <a:srcRect l="24013" t="37400" r="26375" b="5901"/>
          <a:stretch>
            <a:fillRect/>
          </a:stretch>
        </p:blipFill>
        <p:spPr>
          <a:xfrm>
            <a:off x="5697252" y="4245936"/>
            <a:ext cx="945105" cy="810090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381075" y="1943042"/>
            <a:ext cx="4328238" cy="857250"/>
          </a:xfrm>
        </p:spPr>
        <p:txBody>
          <a:bodyPr>
            <a:normAutofit/>
          </a:bodyPr>
          <a:lstStyle>
            <a:lvl1pPr>
              <a:defRPr sz="2492" b="1" cap="none" spc="0">
                <a:ln>
                  <a:noFill/>
                </a:ln>
                <a:solidFill>
                  <a:srgbClr val="36373B"/>
                </a:solidFill>
                <a:effectLst/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" name="그림 9" descr="속지_라인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29" y="0"/>
            <a:ext cx="6857144" cy="71429"/>
          </a:xfrm>
          <a:prstGeom prst="rect">
            <a:avLst/>
          </a:prstGeom>
        </p:spPr>
      </p:pic>
      <p:pic>
        <p:nvPicPr>
          <p:cNvPr id="12" name="그림 11" descr="간지_콤파스.png"/>
          <p:cNvPicPr>
            <a:picLocks noChangeAspect="1"/>
          </p:cNvPicPr>
          <p:nvPr userDrawn="1"/>
        </p:nvPicPr>
        <p:blipFill>
          <a:blip r:embed="rId5" cstate="print"/>
          <a:srcRect l="16925" t="67849" r="55513" b="11151"/>
          <a:stretch>
            <a:fillRect/>
          </a:stretch>
        </p:blipFill>
        <p:spPr>
          <a:xfrm>
            <a:off x="5675469" y="4677984"/>
            <a:ext cx="525058" cy="300033"/>
          </a:xfrm>
          <a:prstGeom prst="rect">
            <a:avLst/>
          </a:prstGeom>
        </p:spPr>
      </p:pic>
      <p:pic>
        <p:nvPicPr>
          <p:cNvPr id="13" name="그림 12" descr="간지_샤프.png"/>
          <p:cNvPicPr>
            <a:picLocks noChangeAspect="1"/>
          </p:cNvPicPr>
          <p:nvPr userDrawn="1"/>
        </p:nvPicPr>
        <p:blipFill>
          <a:blip r:embed="rId6" cstate="print"/>
          <a:srcRect l="62600" t="58400" r="24800" b="12200"/>
          <a:stretch>
            <a:fillRect/>
          </a:stretch>
        </p:blipFill>
        <p:spPr>
          <a:xfrm>
            <a:off x="6510343" y="4311943"/>
            <a:ext cx="240027" cy="420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91"/>
            <a:ext cx="782706" cy="30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3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ctr" defTabSz="685800" rtl="0" eaLnBrk="1" latinLnBrk="1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1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image" Target="../media/image4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40.emf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customXml" Target="../ink/ink5.xml"/><Relationship Id="rId3" Type="http://schemas.openxmlformats.org/officeDocument/2006/relationships/oleObject" Target="../embeddings/oleObject1.bin"/><Relationship Id="rId7" Type="http://schemas.openxmlformats.org/officeDocument/2006/relationships/customXml" Target="../ink/ink2.xml"/><Relationship Id="rId12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6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11" Type="http://schemas.openxmlformats.org/officeDocument/2006/relationships/customXml" Target="../ink/ink4.xml"/><Relationship Id="rId5" Type="http://schemas.openxmlformats.org/officeDocument/2006/relationships/oleObject" Target="../embeddings/oleObject2.bin"/><Relationship Id="rId15" Type="http://schemas.openxmlformats.org/officeDocument/2006/relationships/customXml" Target="../ink/ink6.xml"/><Relationship Id="rId10" Type="http://schemas.openxmlformats.org/officeDocument/2006/relationships/image" Target="../media/image42.emf"/><Relationship Id="rId4" Type="http://schemas.openxmlformats.org/officeDocument/2006/relationships/image" Target="../media/image40.wmf"/><Relationship Id="rId9" Type="http://schemas.openxmlformats.org/officeDocument/2006/relationships/customXml" Target="../ink/ink3.xml"/><Relationship Id="rId14" Type="http://schemas.openxmlformats.org/officeDocument/2006/relationships/image" Target="../media/image4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Statistics" TargetMode="External"/><Relationship Id="rId3" Type="http://schemas.openxmlformats.org/officeDocument/2006/relationships/image" Target="../media/image46.jpeg"/><Relationship Id="rId7" Type="http://schemas.openxmlformats.org/officeDocument/2006/relationships/hyperlink" Target="http://en.wikipedia.org/wiki/Machine_learn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Artificial_intelligence" TargetMode="External"/><Relationship Id="rId5" Type="http://schemas.openxmlformats.org/officeDocument/2006/relationships/hyperlink" Target="http://en.wikipedia.org/wiki/Data_set" TargetMode="External"/><Relationship Id="rId4" Type="http://schemas.openxmlformats.org/officeDocument/2006/relationships/image" Target="../media/image47.wmf"/><Relationship Id="rId9" Type="http://schemas.openxmlformats.org/officeDocument/2006/relationships/hyperlink" Target="http://en.wikipedia.org/wiki/Database_syste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.kr/imgres?imgurl=http://bbrblog.com/wp-content/uploads/2008/04/wine.jpg&amp;imgrefurl=http://bbrblog.com/author/bordeaux2007/&amp;usg=__OpU8ZHUbrvzHiqYjFobQ_pwPeaU=&amp;h=376&amp;w=250&amp;sz=41&amp;hl=ko&amp;start=15&amp;tbnid=hRcrz0tMuMNcVM:&amp;tbnh=122&amp;tbnw=81&amp;prev=/images?q=robert+parker&amp;gbv=2&amp;hl=ko&amp;newwindow=1" TargetMode="External"/><Relationship Id="rId13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3.jpeg"/><Relationship Id="rId12" Type="http://schemas.openxmlformats.org/officeDocument/2006/relationships/hyperlink" Target="http://images.google.co.kr/imgres?imgurl=http://midwesternwine.org/pics/vineyard-winter_sm.jpg&amp;imgrefurl=http://midwesternwine.org/&amp;usg=__TT7fKVyE4mmOOd6Yz4CNlGJl2J4=&amp;h=459&amp;w=689&amp;sz=106&amp;hl=ko&amp;start=2&amp;um=1&amp;itbs=1&amp;tbnid=QOSszxQ72ukj-M:&amp;tbnh=93&amp;tbnw=139&amp;prev=/images?q=vineyard+winter&amp;complete=1&amp;hl=ko&amp;lr=&amp;um=1&amp;newwindow=1" TargetMode="External"/><Relationship Id="rId17" Type="http://schemas.openxmlformats.org/officeDocument/2006/relationships/image" Target="../media/image59.png"/><Relationship Id="rId2" Type="http://schemas.openxmlformats.org/officeDocument/2006/relationships/hyperlink" Target="http://images.google.co.kr/imgres?imgurl=http://www.avignon-et-provence.com/photo-de-provence/galerie-virtuelle/img/vendanges-vignoble.jpg&amp;imgrefurl=http://www.avignon-et-provence.com/visit-provence-photo/virtual-gallery/pages/grape-harvest.htm&amp;usg=__6vevc5C1G9_XZqaZFBKUyB_t3jQ=&amp;h=444&amp;w=550&amp;sz=61&amp;hl=ko&amp;start=13&amp;um=1&amp;itbs=1&amp;tbnid=Fv3O-4s10uGA0M:&amp;tbnh=107&amp;tbnw=133&amp;prev=/images?q=grape+harvest&amp;complete=1&amp;hl=ko&amp;lr=&amp;um=1&amp;newwindow=1" TargetMode="External"/><Relationship Id="rId1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.kr/imgres?imgurl=http://www.tennesseewines.com/GH04.jpg&amp;imgrefurl=http://www.tennesseewines.com/history.htm&amp;usg=__uGBYHuoW_cXDGMEZixDL3XHjP_w=&amp;h=480&amp;w=640&amp;sz=79&amp;hl=ko&amp;start=2&amp;um=1&amp;itbs=1&amp;tbnid=xGVgMYkUqrOG8M:&amp;tbnh=103&amp;tbnw=137&amp;prev=/images?q=grape+growing&amp;complete=1&amp;hl=ko&amp;lr=&amp;um=1&amp;newwindow=1" TargetMode="External"/><Relationship Id="rId11" Type="http://schemas.openxmlformats.org/officeDocument/2006/relationships/image" Target="../media/image55.jpeg"/><Relationship Id="rId5" Type="http://schemas.openxmlformats.org/officeDocument/2006/relationships/image" Target="../media/image52.jpeg"/><Relationship Id="rId15" Type="http://schemas.openxmlformats.org/officeDocument/2006/relationships/image" Target="../media/image57.jpeg"/><Relationship Id="rId10" Type="http://schemas.openxmlformats.org/officeDocument/2006/relationships/hyperlink" Target="http://images.google.co.kr/imgres?imgurl=http://www.thestoreinanacortes.com/WINE/WINE/WINESHOP4X800X600.jpg&amp;imgrefurl=http://www.thestoreinanacortes.com/WINE/index.html&amp;usg=__12V0ZVFsI3TOzQdn85BntAVupyM=&amp;h=600&amp;w=800&amp;sz=176&amp;hl=ko&amp;start=1&amp;um=1&amp;itbs=1&amp;tbnid=s-0sP57BKYopmM:&amp;tbnh=107&amp;tbnw=143&amp;prev=/images?q=wine+shop&amp;complete=1&amp;hl=ko&amp;lr=&amp;um=1&amp;newwindow=1" TargetMode="External"/><Relationship Id="rId4" Type="http://schemas.openxmlformats.org/officeDocument/2006/relationships/hyperlink" Target="http://images.google.co.kr/imgres?imgurl=http://www.olazko.com/gallery/d/665-3/Wine_in_Oak_Barrels.jpg&amp;imgrefurl=http://www.olazko.com/gallery/v/album09/Wine_in_Oak_Barrels.jpg.html&amp;usg=__yn6ZGOPZ6I_Ej76xgTh-MIOhjP0=&amp;h=636&amp;w=836&amp;sz=610&amp;hl=ko&amp;start=2&amp;um=1&amp;itbs=1&amp;tbnid=StMte-uCBTqIEM:&amp;tbnh=110&amp;tbnw=144&amp;prev=/images?q=wine+in+oak+barrel&amp;complete=1&amp;hl=ko&amp;lr=&amp;um=1&amp;newwindow=1" TargetMode="External"/><Relationship Id="rId9" Type="http://schemas.openxmlformats.org/officeDocument/2006/relationships/image" Target="../media/image54.jpeg"/><Relationship Id="rId14" Type="http://schemas.openxmlformats.org/officeDocument/2006/relationships/hyperlink" Target="http://images.google.co.kr/imgres?imgurl=http://www.wineaustralia.com/australia/Portals/2/wceimages/07BottlingLine.jpg&amp;imgrefurl=http://www.wineaustralia.com/australia/Default.aspx?tabid=803&amp;usg=__8L-Nf_4jq3nGVGE9RpYyEJ_HL2M=&amp;h=290&amp;w=515&amp;sz=44&amp;hl=ko&amp;start=3&amp;um=1&amp;itbs=1&amp;tbnid=E6q1d_ARg9PUHM:&amp;tbnh=74&amp;tbnw=131&amp;prev=/images?q=bottling+wine&amp;complete=1&amp;hl=ko&amp;lr=&amp;um=1&amp;newwindow=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://images.google.co.kr/imgres?imgurl=http://www.visitfingerlakes.com/images/member_services/large/032_BARRON-PRATT-VINEY.jpg&amp;imgrefurl=http://www.visitfingerlakes.com/media_room/image_download-test.php&amp;usg=__34-k4c0lxfih6bTPZxIionE0jZk=&amp;h=1526&amp;w=1000&amp;sz=444&amp;hl=ko&amp;start=2&amp;um=1&amp;itbs=1&amp;tbnid=_ct7EkZuEjXTgM:&amp;tbnh=150&amp;tbnw=98&amp;prev=/images?q=grape+farmer&amp;complete=1&amp;hl=ko&amp;lr=&amp;um=1&amp;newwindow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://images.google.co.kr/imgres?imgurl=http://www.e-winegifts.com/images/45_bottle_collection.jpg&amp;imgrefurl=http://www.e-winegifts.com/find_buy_winery_Petrus.asp&amp;usg=__Hy8JVLgUcvr5rP6HmCen7WqaAdY=&amp;h=400&amp;w=362&amp;sz=39&amp;hl=ko&amp;start=2&amp;um=1&amp;tbnid=xZK_BAeXXNog2M:&amp;tbnh=124&amp;tbnw=112&amp;prev=/images?q=bordeaux+wine+image&amp;ndsp=18&amp;um=1&amp;complete=1&amp;hl=ko&amp;lr=&amp;newwindow=1&amp;sa=N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hyperlink" Target="http://images.google.co.kr/imgres?imgurl=http://fl0wer.net/files/pope_blair_mason_handshake.png&amp;imgrefurl=http://fl0wer.net/category/1/43&amp;h=357&amp;w=550&amp;sz=400&amp;hl=ko&amp;start=27&amp;sig2=3Dy8Orbj1KGghm8v2sXzBw&amp;tbnid=gTnRWQX6NvBiaM:&amp;tbnh=86&amp;tbnw=133&amp;ei=GUs1SK_SKozK6gOesfClDg&amp;prev=/images?q=handshake&amp;start=20&amp;gbv=2&amp;ndsp=20&amp;hl=ko&amp;newwindow=1&amp;sa=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2743200"/>
            <a:ext cx="4800600" cy="557213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Hyerim Bae</a:t>
            </a:r>
          </a:p>
          <a:p>
            <a:r>
              <a:rPr lang="en-US" altLang="ko-KR" sz="900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Department of Industrial Engineering, Pusan National University</a:t>
            </a:r>
          </a:p>
          <a:p>
            <a:r>
              <a:rPr lang="en-US" altLang="ko-KR" sz="788" dirty="0">
                <a:ln>
                  <a:solidFill>
                    <a:schemeClr val="bg1">
                      <a:lumMod val="65000"/>
                      <a:alpha val="1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rPr>
              <a:t>hrbae@pusan.ac.kr</a:t>
            </a:r>
            <a:endParaRPr lang="ko-KR" altLang="en-US" sz="788" dirty="0">
              <a:ln>
                <a:solidFill>
                  <a:schemeClr val="bg1">
                    <a:lumMod val="65000"/>
                    <a:alpha val="15000"/>
                  </a:schemeClr>
                </a:solidFill>
              </a:ln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1728" y="1771650"/>
            <a:ext cx="6234545" cy="70207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ko-KR" altLang="en-US" sz="1725" dirty="0">
                <a:ln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ln>
              </a:rPr>
              <a:t>데이터 마이닝 방법론</a:t>
            </a:r>
          </a:p>
        </p:txBody>
      </p:sp>
    </p:spTree>
    <p:extLst>
      <p:ext uri="{BB962C8B-B14F-4D97-AF65-F5344CB8AC3E}">
        <p14:creationId xmlns:p14="http://schemas.microsoft.com/office/powerpoint/2010/main" val="4150915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기계학습</a:t>
            </a:r>
            <a:r>
              <a:rPr lang="en-US" altLang="ko-KR" dirty="0"/>
              <a:t>(Machine</a:t>
            </a:r>
            <a:r>
              <a:rPr lang="ko-KR" altLang="en-US" dirty="0"/>
              <a:t> </a:t>
            </a:r>
            <a:r>
              <a:rPr lang="en-US" altLang="ko-KR" dirty="0"/>
              <a:t>Learning)</a:t>
            </a:r>
            <a:r>
              <a:rPr lang="ko-KR" altLang="en-US" dirty="0"/>
              <a:t>은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를 찾는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</a:t>
            </a:r>
            <a:r>
              <a:rPr lang="en-US" altLang="ko-KR" dirty="0"/>
              <a:t>f</a:t>
            </a:r>
            <a:r>
              <a:rPr lang="ko-KR" altLang="en-US" dirty="0"/>
              <a:t>를 찾기 위해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를 이용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00200" y="1581150"/>
            <a:ext cx="3741801" cy="2110886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323" dirty="0">
                <a:solidFill>
                  <a:schemeClr val="accent4"/>
                </a:solidFill>
              </a:rPr>
              <a:t>Y = </a:t>
            </a:r>
            <a:r>
              <a:rPr lang="en-US" altLang="ko-KR" sz="3323" i="1" dirty="0">
                <a:solidFill>
                  <a:schemeClr val="accent4"/>
                </a:solidFill>
              </a:rPr>
              <a:t>f</a:t>
            </a:r>
            <a:r>
              <a:rPr lang="en-US" altLang="ko-KR" sz="3323" dirty="0">
                <a:solidFill>
                  <a:schemeClr val="accent4"/>
                </a:solidFill>
              </a:rPr>
              <a:t>(X)</a:t>
            </a:r>
          </a:p>
          <a:p>
            <a:pPr algn="ctr"/>
            <a:endParaRPr lang="en-US" altLang="ko-KR" sz="3323" dirty="0">
              <a:solidFill>
                <a:schemeClr val="accent4"/>
              </a:solidFill>
            </a:endParaRPr>
          </a:p>
          <a:p>
            <a:pPr algn="ctr"/>
            <a:endParaRPr lang="ko-KR" altLang="en-US" sz="3323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00" y="2398950"/>
            <a:ext cx="458780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>
                <a:solidFill>
                  <a:srgbClr val="FFC000"/>
                </a:solidFill>
              </a:rPr>
              <a:t>rule</a:t>
            </a:r>
            <a:endParaRPr lang="ko-KR" altLang="en-US" sz="1246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28999" y="2617407"/>
            <a:ext cx="703334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>
                <a:solidFill>
                  <a:srgbClr val="FFC000"/>
                </a:solidFill>
              </a:rPr>
              <a:t>pattern</a:t>
            </a:r>
            <a:endParaRPr lang="ko-KR" altLang="en-US" sz="1246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2876550"/>
            <a:ext cx="973343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>
                <a:solidFill>
                  <a:srgbClr val="FFC000"/>
                </a:solidFill>
              </a:rPr>
              <a:t>knowledge</a:t>
            </a:r>
            <a:endParaRPr lang="ko-KR" altLang="en-US" sz="1246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599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학습의 구성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9" y="2465373"/>
            <a:ext cx="4285262" cy="2268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61" y="735546"/>
            <a:ext cx="2648777" cy="214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552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997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5900" y="971551"/>
            <a:ext cx="6642100" cy="3581400"/>
          </a:xfrm>
          <a:solidFill>
            <a:schemeClr val="bg1"/>
          </a:solidFill>
        </p:spPr>
        <p:txBody>
          <a:bodyPr/>
          <a:lstStyle/>
          <a:p>
            <a:r>
              <a:rPr lang="ko-KR" altLang="en-US" sz="1350" dirty="0"/>
              <a:t>학습의 구성 요소</a:t>
            </a:r>
            <a:endParaRPr lang="en-US" altLang="ko-KR" sz="1350" dirty="0"/>
          </a:p>
          <a:p>
            <a:pPr lvl="1"/>
            <a:r>
              <a:rPr lang="ko-KR" altLang="en-US" sz="1200" dirty="0"/>
              <a:t>알고리즘</a:t>
            </a:r>
            <a:endParaRPr lang="en-US" altLang="ko-KR" sz="1200" dirty="0"/>
          </a:p>
          <a:p>
            <a:pPr lvl="2"/>
            <a:r>
              <a:rPr lang="ko-KR" altLang="en-US" sz="1050" dirty="0"/>
              <a:t>학습에 사용되는 프로세스 정의</a:t>
            </a:r>
            <a:endParaRPr lang="en-US" altLang="ko-KR" sz="1050" dirty="0"/>
          </a:p>
          <a:p>
            <a:pPr lvl="2"/>
            <a:r>
              <a:rPr lang="ko-KR" altLang="en-US" sz="1050" dirty="0"/>
              <a:t>입력 데이터를 원하는 출력 형식으로 변환</a:t>
            </a:r>
            <a:endParaRPr lang="en-US" altLang="ko-KR" sz="1050" dirty="0"/>
          </a:p>
          <a:p>
            <a:pPr lvl="1"/>
            <a:r>
              <a:rPr lang="ko-KR" altLang="en-US" sz="1200" dirty="0"/>
              <a:t>목적함수</a:t>
            </a:r>
            <a:endParaRPr lang="en-US" altLang="ko-KR" sz="1200" dirty="0"/>
          </a:p>
          <a:p>
            <a:pPr lvl="2"/>
            <a:r>
              <a:rPr lang="ko-KR" altLang="en-US" sz="1050" dirty="0"/>
              <a:t>학습의 목적</a:t>
            </a:r>
            <a:endParaRPr lang="en-US" altLang="ko-KR" sz="1050" dirty="0"/>
          </a:p>
          <a:p>
            <a:pPr lvl="1"/>
            <a:r>
              <a:rPr lang="ko-KR" altLang="en-US" sz="1200" dirty="0"/>
              <a:t>학습</a:t>
            </a:r>
            <a:endParaRPr lang="en-US" altLang="ko-KR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76550"/>
            <a:ext cx="3851094" cy="118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6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 (Perceptron)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64" y="2193708"/>
            <a:ext cx="4482498" cy="2527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512" y="675598"/>
            <a:ext cx="3094488" cy="14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70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Perceptron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학습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PLA (Perceptron Learning Algorithm)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8" y="1329613"/>
            <a:ext cx="1595829" cy="1891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" y="3543858"/>
            <a:ext cx="3221683" cy="8745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2F07457-3297-B243-BAB8-D43D5DB229CC}"/>
                  </a:ext>
                </a:extLst>
              </p14:cNvPr>
              <p14:cNvContentPartPr/>
              <p14:nvPr/>
            </p14:nvContentPartPr>
            <p14:xfrm>
              <a:off x="3054510" y="1031940"/>
              <a:ext cx="3519720" cy="208305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2F07457-3297-B243-BAB8-D43D5DB229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4070" y="1021140"/>
                <a:ext cx="3540240" cy="210357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869" y="1174845"/>
            <a:ext cx="1909775" cy="2112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14189" y="1506340"/>
                <a:ext cx="514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89" y="1506340"/>
                <a:ext cx="514949" cy="276999"/>
              </a:xfrm>
              <a:prstGeom prst="rect">
                <a:avLst/>
              </a:prstGeom>
              <a:blipFill>
                <a:blip r:embed="rId7"/>
                <a:stretch>
                  <a:fillRect l="-3571" r="-3571" b="-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7070" y="1216215"/>
            <a:ext cx="1304674" cy="857250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5486400" y="1506340"/>
            <a:ext cx="4572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953000" y="1506340"/>
            <a:ext cx="0" cy="303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77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err="1"/>
              <a:t>Widrow</a:t>
            </a:r>
            <a:r>
              <a:rPr lang="en-US" altLang="ko-KR" dirty="0"/>
              <a:t>-Hoff Procedure</a:t>
            </a:r>
          </a:p>
        </p:txBody>
      </p:sp>
      <p:sp>
        <p:nvSpPr>
          <p:cNvPr id="819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dirty="0"/>
              <a:t>가중치 업데이트 과정</a:t>
            </a:r>
            <a:r>
              <a:rPr lang="en-US" altLang="ko-KR" dirty="0"/>
              <a:t>:</a:t>
            </a:r>
          </a:p>
          <a:p>
            <a:pPr lvl="1" eaLnBrk="1" hangingPunct="1"/>
            <a:r>
              <a:rPr lang="en-US" altLang="ko-KR" dirty="0"/>
              <a:t>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=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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X</a:t>
            </a:r>
            <a:endParaRPr lang="en-US" altLang="ko-KR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라벨링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 1</a:t>
            </a:r>
            <a:r>
              <a:rPr lang="en-US" altLang="ko-KR" dirty="0">
                <a:sym typeface="Symbol" pitchFamily="18" charset="2"/>
              </a:rPr>
              <a:t>,  </a:t>
            </a:r>
            <a:r>
              <a:rPr lang="ko-KR" altLang="en-US" dirty="0">
                <a:sym typeface="Symbol" pitchFamily="18" charset="2"/>
              </a:rPr>
              <a:t>데이터 </a:t>
            </a:r>
            <a:r>
              <a:rPr lang="ko-KR" altLang="en-US" dirty="0" err="1">
                <a:sym typeface="Symbol" pitchFamily="18" charset="2"/>
              </a:rPr>
              <a:t>라벨링</a:t>
            </a:r>
            <a:r>
              <a:rPr lang="en-US" altLang="ko-KR" dirty="0">
                <a:sym typeface="Symbol" pitchFamily="18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0  1</a:t>
            </a:r>
          </a:p>
          <a:p>
            <a:pPr eaLnBrk="1" hangingPunct="1"/>
            <a:r>
              <a:rPr lang="ko-KR" altLang="en-US" dirty="0">
                <a:sym typeface="Symbol" pitchFamily="18" charset="2"/>
              </a:rPr>
              <a:t>기울기</a:t>
            </a:r>
            <a:r>
              <a:rPr lang="en-US" altLang="ko-KR" dirty="0">
                <a:sym typeface="Symbol" pitchFamily="18" charset="2"/>
              </a:rPr>
              <a:t>(Gradient): </a:t>
            </a:r>
            <a:r>
              <a:rPr lang="ko-KR" altLang="en-US" dirty="0">
                <a:sym typeface="Symbol" pitchFamily="18" charset="2"/>
              </a:rPr>
              <a:t>만약</a:t>
            </a:r>
            <a:r>
              <a:rPr lang="en-US" altLang="ko-KR" dirty="0">
                <a:sym typeface="Symbol" pitchFamily="18" charset="2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f =s</a:t>
            </a:r>
            <a:r>
              <a:rPr lang="en-US" altLang="ko-KR" dirty="0">
                <a:sym typeface="Symbol" pitchFamily="18" charset="2"/>
              </a:rPr>
              <a:t>, </a:t>
            </a:r>
          </a:p>
          <a:p>
            <a:pPr lvl="4" eaLnBrk="1" hangingPunct="1"/>
            <a:endParaRPr lang="en-US" altLang="ko-KR" dirty="0">
              <a:sym typeface="Symbol" pitchFamily="18" charset="2"/>
            </a:endParaRPr>
          </a:p>
          <a:p>
            <a:pPr eaLnBrk="1" hangingPunct="1"/>
            <a:endParaRPr lang="en-US" altLang="ko-KR" dirty="0">
              <a:sym typeface="Symbol" pitchFamily="18" charset="2"/>
            </a:endParaRPr>
          </a:p>
          <a:p>
            <a:pPr eaLnBrk="1" hangingPunct="1"/>
            <a:r>
              <a:rPr lang="ko-KR" altLang="en-US" dirty="0">
                <a:sym typeface="Symbol" pitchFamily="18" charset="2"/>
              </a:rPr>
              <a:t>새로운 가중치 벡터</a:t>
            </a:r>
            <a:endParaRPr lang="en-US" altLang="ko-KR" dirty="0">
              <a:sym typeface="Symbol" pitchFamily="18" charset="2"/>
            </a:endParaRPr>
          </a:p>
          <a:p>
            <a:pPr eaLnBrk="1" hangingPunct="1"/>
            <a:endParaRPr lang="en-US" altLang="ko-KR" dirty="0">
              <a:sym typeface="Symbol" pitchFamily="18" charset="2"/>
            </a:endParaRPr>
          </a:p>
          <a:p>
            <a:pPr eaLnBrk="1" hangingPunct="1"/>
            <a:r>
              <a:rPr lang="en-US" altLang="ko-KR" dirty="0" err="1">
                <a:sym typeface="Symbol" pitchFamily="18" charset="2"/>
              </a:rPr>
              <a:t>Widrow</a:t>
            </a:r>
            <a:r>
              <a:rPr lang="en-US" altLang="ko-KR" dirty="0">
                <a:sym typeface="Symbol" pitchFamily="18" charset="2"/>
              </a:rPr>
              <a:t>-Hoff (delta) rule</a:t>
            </a:r>
          </a:p>
          <a:p>
            <a:pPr lvl="1" eaLnBrk="1" hangingPunct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  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 &gt; 0 </a:t>
            </a:r>
            <a:r>
              <a:rPr lang="en-US" altLang="ko-KR" dirty="0">
                <a:sym typeface="Symbol" pitchFamily="18" charset="2"/>
              </a:rPr>
              <a:t> increasing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altLang="ko-KR" dirty="0">
                <a:sym typeface="Symbol" pitchFamily="18" charset="2"/>
              </a:rPr>
              <a:t> decreasing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  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</a:t>
            </a:r>
          </a:p>
          <a:p>
            <a:pPr lvl="1" eaLnBrk="1" hangingPunct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  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 </a:t>
            </a:r>
            <a:r>
              <a:rPr lang="en-US" altLang="ko-KR" dirty="0">
                <a:sym typeface="Symbol" pitchFamily="18" charset="2"/>
              </a:rPr>
              <a:t>&lt; 0  decreasing 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s</a:t>
            </a:r>
            <a:r>
              <a:rPr lang="en-US" altLang="ko-KR" dirty="0">
                <a:sym typeface="Symbol" pitchFamily="18" charset="2"/>
              </a:rPr>
              <a:t>  increasing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d  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)</a:t>
            </a:r>
          </a:p>
          <a:p>
            <a:pPr eaLnBrk="1" hangingPunct="1"/>
            <a:endParaRPr lang="en-US" altLang="ko-KR" dirty="0"/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557213" indent="-214313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8572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2001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1543050" indent="-171450" eaLnBrk="0" hangingPunct="0"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kumimoji="1" sz="21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87EA80D9-7B3A-466E-9F6F-329B065D0E28}" type="slidenum">
              <a:rPr lang="en-US" altLang="ko-KR" sz="1050" b="0">
                <a:solidFill>
                  <a:schemeClr val="bg1"/>
                </a:solidFill>
              </a:rPr>
              <a:pPr eaLnBrk="1" hangingPunct="1"/>
              <a:t>15</a:t>
            </a:fld>
            <a:endParaRPr lang="en-US" altLang="ko-KR" sz="1050" b="0">
              <a:solidFill>
                <a:schemeClr val="bg1"/>
              </a:solidFill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240756" y="1707356"/>
          <a:ext cx="24241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3" imgW="2247840" imgH="393480" progId="Equation.3">
                  <p:embed/>
                </p:oleObj>
              </mc:Choice>
              <mc:Fallback>
                <p:oleObj name="Equation" r:id="rId3" imgW="2247840" imgH="393480" progId="Equation.3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0756" y="1707356"/>
                        <a:ext cx="2424113" cy="423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5"/>
          <p:cNvGraphicFramePr>
            <a:graphicFrameLocks noChangeAspect="1"/>
          </p:cNvGraphicFramePr>
          <p:nvPr/>
        </p:nvGraphicFramePr>
        <p:xfrm>
          <a:off x="2349103" y="2409825"/>
          <a:ext cx="1673963" cy="253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5" imgW="1346040" imgH="203040" progId="Equation.3">
                  <p:embed/>
                </p:oleObj>
              </mc:Choice>
              <mc:Fallback>
                <p:oleObj name="Equation" r:id="rId5" imgW="1346040" imgH="203040" progId="Equation.3">
                  <p:embed/>
                  <p:pic>
                    <p:nvPicPr>
                      <p:cNvPr id="819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103" y="2409825"/>
                        <a:ext cx="1673963" cy="25326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7"/>
              <p14:cNvContentPartPr/>
              <p14:nvPr/>
            </p14:nvContentPartPr>
            <p14:xfrm>
              <a:off x="1143000" y="2908170"/>
              <a:ext cx="4788720" cy="1035180"/>
            </p14:xfrm>
          </p:contentPart>
        </mc:Choice>
        <mc:Fallback xmlns="">
          <p:pic>
            <p:nvPicPr>
              <p:cNvPr id="17" name="잉크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2561" y="2895932"/>
                <a:ext cx="4807439" cy="1055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잉크 23"/>
              <p14:cNvContentPartPr/>
              <p14:nvPr/>
            </p14:nvContentPartPr>
            <p14:xfrm>
              <a:off x="1944360" y="2765340"/>
              <a:ext cx="255150" cy="242730"/>
            </p14:xfrm>
          </p:contentPart>
        </mc:Choice>
        <mc:Fallback xmlns="">
          <p:pic>
            <p:nvPicPr>
              <p:cNvPr id="23" name="잉크 2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204" y="2754536"/>
                <a:ext cx="277102" cy="261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잉크 25"/>
              <p14:cNvContentPartPr/>
              <p14:nvPr/>
            </p14:nvContentPartPr>
            <p14:xfrm>
              <a:off x="1978650" y="2994840"/>
              <a:ext cx="130140" cy="428490"/>
            </p14:xfrm>
          </p:contentPart>
        </mc:Choice>
        <mc:Fallback xmlns="">
          <p:pic>
            <p:nvPicPr>
              <p:cNvPr id="25" name="잉크 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67505" y="2984038"/>
                <a:ext cx="152070" cy="452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잉크 34"/>
              <p14:cNvContentPartPr/>
              <p14:nvPr/>
            </p14:nvContentPartPr>
            <p14:xfrm>
              <a:off x="3753630" y="2808540"/>
              <a:ext cx="480870" cy="303480"/>
            </p14:xfrm>
          </p:contentPart>
        </mc:Choice>
        <mc:Fallback xmlns="">
          <p:pic>
            <p:nvPicPr>
              <p:cNvPr id="34" name="잉크 3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41752" y="2795925"/>
                <a:ext cx="501026" cy="327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잉크 53"/>
              <p14:cNvContentPartPr/>
              <p14:nvPr/>
            </p14:nvContentPartPr>
            <p14:xfrm>
              <a:off x="4664237" y="3389795"/>
              <a:ext cx="1636470" cy="493830"/>
            </p14:xfrm>
          </p:contentPart>
        </mc:Choice>
        <mc:Fallback xmlns="">
          <p:pic>
            <p:nvPicPr>
              <p:cNvPr id="53" name="잉크 5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52358" y="3379717"/>
                <a:ext cx="1656629" cy="5143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41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분류기</a:t>
            </a:r>
            <a:r>
              <a:rPr lang="en-US" altLang="ko-KR" dirty="0"/>
              <a:t>: </a:t>
            </a:r>
            <a:r>
              <a:rPr lang="ko-KR" altLang="en-US" dirty="0" err="1"/>
              <a:t>퍼셉트론</a:t>
            </a:r>
            <a:r>
              <a:rPr lang="en-US" altLang="ko-KR" dirty="0"/>
              <a:t>(Perceptron)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 데이터 셋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퍼셉트론</a:t>
            </a:r>
            <a:r>
              <a:rPr lang="en-US" altLang="ko-KR" dirty="0"/>
              <a:t>(Perceptron) 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841404" y="3188324"/>
            <a:ext cx="3144322" cy="1339061"/>
            <a:chOff x="1355" y="1882"/>
            <a:chExt cx="3707" cy="1587"/>
          </a:xfrm>
        </p:grpSpPr>
        <p:graphicFrame>
          <p:nvGraphicFramePr>
            <p:cNvPr id="7" name="Object 5"/>
            <p:cNvGraphicFramePr>
              <a:graphicFrameLocks noChangeAspect="1"/>
            </p:cNvGraphicFramePr>
            <p:nvPr/>
          </p:nvGraphicFramePr>
          <p:xfrm>
            <a:off x="1355" y="1882"/>
            <a:ext cx="3707" cy="1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" name="비트맵 이미지" r:id="rId3" imgW="7047619" imgH="2695951" progId="Paint.Picture">
                    <p:embed/>
                  </p:oleObj>
                </mc:Choice>
                <mc:Fallback>
                  <p:oleObj name="비트맵 이미지" r:id="rId3" imgW="7047619" imgH="2695951" progId="Paint.Picture">
                    <p:embed/>
                    <p:pic>
                      <p:nvPicPr>
                        <p:cNvPr id="7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5" y="1882"/>
                          <a:ext cx="3707" cy="1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6"/>
            <p:cNvGraphicFramePr>
              <a:graphicFrameLocks noChangeAspect="1"/>
            </p:cNvGraphicFramePr>
            <p:nvPr/>
          </p:nvGraphicFramePr>
          <p:xfrm>
            <a:off x="3572" y="2998"/>
            <a:ext cx="1392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9" name="비트맵 이미지" r:id="rId5" imgW="2142857" imgH="724001" progId="Paint.Picture">
                    <p:embed/>
                  </p:oleObj>
                </mc:Choice>
                <mc:Fallback>
                  <p:oleObj name="비트맵 이미지" r:id="rId5" imgW="2142857" imgH="724001" progId="Paint.Picture">
                    <p:embed/>
                    <p:pic>
                      <p:nvPicPr>
                        <p:cNvPr id="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2" y="2998"/>
                          <a:ext cx="1392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그룹 3"/>
          <p:cNvGrpSpPr/>
          <p:nvPr/>
        </p:nvGrpSpPr>
        <p:grpSpPr>
          <a:xfrm>
            <a:off x="1066212" y="1194597"/>
            <a:ext cx="1646843" cy="1188132"/>
            <a:chOff x="1421615" y="1463222"/>
            <a:chExt cx="2195791" cy="1584176"/>
          </a:xfrm>
        </p:grpSpPr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2336528" y="1463222"/>
              <a:ext cx="1280878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Output (by </a:t>
              </a:r>
              <a:r>
                <a:rPr lang="en-US" altLang="ko-KR" sz="9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altLang="ko-KR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1421615" y="1463222"/>
              <a:ext cx="914913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input</a:t>
              </a:r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1421615" y="1727251"/>
              <a:ext cx="487953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X</a:t>
              </a:r>
              <a:r>
                <a:rPr lang="en-US" altLang="ko-KR" sz="900" baseline="-25000" dirty="0">
                  <a:latin typeface="+mn-lt"/>
                </a:rPr>
                <a:t>0</a:t>
              </a:r>
              <a:endParaRPr lang="en-US" altLang="ko-KR" sz="900" dirty="0">
                <a:latin typeface="+mn-lt"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1909568" y="1727251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X</a:t>
              </a:r>
              <a:r>
                <a:rPr lang="en-US" altLang="ko-KR" sz="900" baseline="-25000">
                  <a:latin typeface="+mn-lt"/>
                </a:rPr>
                <a:t>1</a:t>
              </a:r>
              <a:endParaRPr lang="en-US" altLang="ko-KR" sz="900">
                <a:latin typeface="+mn-lt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2336528" y="1727251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AND</a:t>
              </a:r>
            </a:p>
          </p:txBody>
        </p:sp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2763487" y="1727251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OR</a:t>
              </a:r>
            </a:p>
          </p:txBody>
        </p:sp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1421615" y="1991281"/>
              <a:ext cx="487953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17" name="Rectangle 22"/>
            <p:cNvSpPr>
              <a:spLocks noChangeArrowheads="1"/>
            </p:cNvSpPr>
            <p:nvPr/>
          </p:nvSpPr>
          <p:spPr bwMode="auto">
            <a:xfrm>
              <a:off x="1909568" y="1991281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2336528" y="1991281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2763487" y="1991281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0</a:t>
              </a: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1421615" y="2255310"/>
              <a:ext cx="487953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1909568" y="2255310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22" name="Rectangle 27"/>
            <p:cNvSpPr>
              <a:spLocks noChangeArrowheads="1"/>
            </p:cNvSpPr>
            <p:nvPr/>
          </p:nvSpPr>
          <p:spPr bwMode="auto">
            <a:xfrm>
              <a:off x="2336528" y="2255310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23" name="Rectangle 28"/>
            <p:cNvSpPr>
              <a:spLocks noChangeArrowheads="1"/>
            </p:cNvSpPr>
            <p:nvPr/>
          </p:nvSpPr>
          <p:spPr bwMode="auto">
            <a:xfrm>
              <a:off x="2763487" y="2255310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24" name="Rectangle 29"/>
            <p:cNvSpPr>
              <a:spLocks noChangeArrowheads="1"/>
            </p:cNvSpPr>
            <p:nvPr/>
          </p:nvSpPr>
          <p:spPr bwMode="auto">
            <a:xfrm>
              <a:off x="1421615" y="2519339"/>
              <a:ext cx="487953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25" name="Rectangle 30"/>
            <p:cNvSpPr>
              <a:spLocks noChangeArrowheads="1"/>
            </p:cNvSpPr>
            <p:nvPr/>
          </p:nvSpPr>
          <p:spPr bwMode="auto">
            <a:xfrm>
              <a:off x="1909568" y="2519339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26" name="Rectangle 31"/>
            <p:cNvSpPr>
              <a:spLocks noChangeArrowheads="1"/>
            </p:cNvSpPr>
            <p:nvPr/>
          </p:nvSpPr>
          <p:spPr bwMode="auto">
            <a:xfrm>
              <a:off x="2336528" y="2519339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27" name="Rectangle 32"/>
            <p:cNvSpPr>
              <a:spLocks noChangeArrowheads="1"/>
            </p:cNvSpPr>
            <p:nvPr/>
          </p:nvSpPr>
          <p:spPr bwMode="auto">
            <a:xfrm>
              <a:off x="2763487" y="2519339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1</a:t>
              </a:r>
            </a:p>
          </p:txBody>
        </p:sp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1421615" y="2783369"/>
              <a:ext cx="487953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29" name="Rectangle 34"/>
            <p:cNvSpPr>
              <a:spLocks noChangeArrowheads="1"/>
            </p:cNvSpPr>
            <p:nvPr/>
          </p:nvSpPr>
          <p:spPr bwMode="auto">
            <a:xfrm>
              <a:off x="1909568" y="2783369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30" name="Rectangle 35"/>
            <p:cNvSpPr>
              <a:spLocks noChangeArrowheads="1"/>
            </p:cNvSpPr>
            <p:nvPr/>
          </p:nvSpPr>
          <p:spPr bwMode="auto">
            <a:xfrm>
              <a:off x="2336528" y="2783369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2763487" y="2783369"/>
              <a:ext cx="426959" cy="2640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1</a:t>
              </a:r>
            </a:p>
          </p:txBody>
        </p:sp>
        <p:sp>
          <p:nvSpPr>
            <p:cNvPr id="32" name="Rectangle 38"/>
            <p:cNvSpPr>
              <a:spLocks noChangeArrowheads="1"/>
            </p:cNvSpPr>
            <p:nvPr/>
          </p:nvSpPr>
          <p:spPr bwMode="auto">
            <a:xfrm>
              <a:off x="3190446" y="1727251"/>
              <a:ext cx="426959" cy="2640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 dirty="0">
                  <a:latin typeface="+mn-lt"/>
                </a:rPr>
                <a:t>XOR</a:t>
              </a:r>
            </a:p>
          </p:txBody>
        </p:sp>
        <p:sp>
          <p:nvSpPr>
            <p:cNvPr id="33" name="Rectangle 39"/>
            <p:cNvSpPr>
              <a:spLocks noChangeArrowheads="1"/>
            </p:cNvSpPr>
            <p:nvPr/>
          </p:nvSpPr>
          <p:spPr bwMode="auto">
            <a:xfrm>
              <a:off x="3190446" y="1991281"/>
              <a:ext cx="426959" cy="2640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190446" y="2255310"/>
              <a:ext cx="426959" cy="2640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35" name="Rectangle 41"/>
            <p:cNvSpPr>
              <a:spLocks noChangeArrowheads="1"/>
            </p:cNvSpPr>
            <p:nvPr/>
          </p:nvSpPr>
          <p:spPr bwMode="auto">
            <a:xfrm>
              <a:off x="3190446" y="2519339"/>
              <a:ext cx="426959" cy="2640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1</a:t>
              </a:r>
            </a:p>
          </p:txBody>
        </p:sp>
        <p:sp>
          <p:nvSpPr>
            <p:cNvPr id="36" name="Rectangle 42"/>
            <p:cNvSpPr>
              <a:spLocks noChangeArrowheads="1"/>
            </p:cNvSpPr>
            <p:nvPr/>
          </p:nvSpPr>
          <p:spPr bwMode="auto">
            <a:xfrm>
              <a:off x="3190446" y="2783369"/>
              <a:ext cx="426959" cy="2640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1pPr>
              <a:lvl2pPr marL="742950" indent="-28575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2pPr>
              <a:lvl3pPr marL="11430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3pPr>
              <a:lvl4pPr marL="16002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4pPr>
              <a:lvl5pPr marL="2057400" indent="-228600"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Arial" panose="020B0604020202020204" pitchFamily="34" charset="0"/>
                  <a:ea typeface="돋움체" panose="020B0609000101010101" pitchFamily="49" charset="-127"/>
                </a:defRPr>
              </a:lvl9pPr>
            </a:lstStyle>
            <a:p>
              <a:pPr algn="ctr"/>
              <a:r>
                <a:rPr lang="en-US" altLang="ko-KR" sz="900">
                  <a:latin typeface="+mn-lt"/>
                </a:rPr>
                <a:t>0</a:t>
              </a:r>
            </a:p>
          </p:txBody>
        </p:sp>
      </p:grpSp>
      <p:cxnSp>
        <p:nvCxnSpPr>
          <p:cNvPr id="37" name="직선 화살표 연결선 36"/>
          <p:cNvCxnSpPr/>
          <p:nvPr/>
        </p:nvCxnSpPr>
        <p:spPr>
          <a:xfrm>
            <a:off x="3811771" y="2301720"/>
            <a:ext cx="1728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3973789" y="1059582"/>
            <a:ext cx="1199" cy="145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5541154" y="1070414"/>
            <a:ext cx="54006" cy="5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0" name="타원 39"/>
          <p:cNvSpPr/>
          <p:nvPr/>
        </p:nvSpPr>
        <p:spPr>
          <a:xfrm>
            <a:off x="5541154" y="1227888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1" name="TextBox 40"/>
          <p:cNvSpPr txBox="1"/>
          <p:nvPr/>
        </p:nvSpPr>
        <p:spPr>
          <a:xfrm>
            <a:off x="5641874" y="999313"/>
            <a:ext cx="24237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5" dirty="0"/>
              <a:t>1</a:t>
            </a:r>
            <a:endParaRPr lang="ko-KR" altLang="en-US" sz="825" dirty="0"/>
          </a:p>
        </p:txBody>
      </p:sp>
      <p:sp>
        <p:nvSpPr>
          <p:cNvPr id="42" name="TextBox 41"/>
          <p:cNvSpPr txBox="1"/>
          <p:nvPr/>
        </p:nvSpPr>
        <p:spPr>
          <a:xfrm>
            <a:off x="5641874" y="1156788"/>
            <a:ext cx="24237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5" dirty="0"/>
              <a:t>0</a:t>
            </a:r>
            <a:endParaRPr lang="ko-KR" altLang="en-US" sz="825" dirty="0"/>
          </a:p>
        </p:txBody>
      </p:sp>
      <p:cxnSp>
        <p:nvCxnSpPr>
          <p:cNvPr id="43" name="직선 연결선 42"/>
          <p:cNvCxnSpPr/>
          <p:nvPr/>
        </p:nvCxnSpPr>
        <p:spPr>
          <a:xfrm>
            <a:off x="3973789" y="1385622"/>
            <a:ext cx="918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rot="5400000">
            <a:off x="4432840" y="1842669"/>
            <a:ext cx="918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4852038" y="1369892"/>
            <a:ext cx="54006" cy="540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타원 45"/>
          <p:cNvSpPr/>
          <p:nvPr/>
        </p:nvSpPr>
        <p:spPr>
          <a:xfrm>
            <a:off x="4864888" y="2274717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타원 46"/>
          <p:cNvSpPr/>
          <p:nvPr/>
        </p:nvSpPr>
        <p:spPr>
          <a:xfrm>
            <a:off x="3946787" y="1356615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8" name="타원 47"/>
          <p:cNvSpPr/>
          <p:nvPr/>
        </p:nvSpPr>
        <p:spPr>
          <a:xfrm>
            <a:off x="3946786" y="2275427"/>
            <a:ext cx="54006" cy="5400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9" name="TextBox 48"/>
          <p:cNvSpPr txBox="1"/>
          <p:nvPr/>
        </p:nvSpPr>
        <p:spPr>
          <a:xfrm>
            <a:off x="5371949" y="2328597"/>
            <a:ext cx="27283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5" dirty="0"/>
              <a:t>x</a:t>
            </a:r>
            <a:r>
              <a:rPr lang="en-US" altLang="ko-KR" sz="825" baseline="-25000" dirty="0"/>
              <a:t>1</a:t>
            </a:r>
            <a:endParaRPr lang="ko-KR" altLang="en-US" sz="825" baseline="-25000" dirty="0"/>
          </a:p>
        </p:txBody>
      </p:sp>
      <p:sp>
        <p:nvSpPr>
          <p:cNvPr id="50" name="TextBox 49"/>
          <p:cNvSpPr txBox="1"/>
          <p:nvPr/>
        </p:nvSpPr>
        <p:spPr>
          <a:xfrm>
            <a:off x="3734023" y="1059583"/>
            <a:ext cx="27283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25" dirty="0"/>
              <a:t>x</a:t>
            </a:r>
            <a:r>
              <a:rPr lang="en-US" altLang="ko-KR" sz="825" baseline="-25000" dirty="0"/>
              <a:t>2</a:t>
            </a:r>
            <a:endParaRPr lang="ko-KR" altLang="en-US" sz="825" baseline="-25000" dirty="0"/>
          </a:p>
        </p:txBody>
      </p:sp>
    </p:spTree>
    <p:extLst>
      <p:ext uri="{BB962C8B-B14F-4D97-AF65-F5344CB8AC3E}">
        <p14:creationId xmlns:p14="http://schemas.microsoft.com/office/powerpoint/2010/main" val="2301233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분석에 필요한 데이터 유형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수치형</a:t>
            </a:r>
            <a:r>
              <a:rPr lang="en-US" altLang="ko-KR" dirty="0"/>
              <a:t>, </a:t>
            </a:r>
            <a:r>
              <a:rPr lang="ko-KR" altLang="en-US" dirty="0"/>
              <a:t>범주형</a:t>
            </a:r>
            <a:endParaRPr lang="en-US" altLang="ko-KR" dirty="0"/>
          </a:p>
          <a:p>
            <a:pPr lvl="1"/>
            <a:r>
              <a:rPr lang="en-US" altLang="ko-KR" dirty="0"/>
              <a:t>(234, 0.327, …) (</a:t>
            </a:r>
            <a:r>
              <a:rPr lang="ko-KR" altLang="en-US" dirty="0"/>
              <a:t>토요일</a:t>
            </a:r>
            <a:r>
              <a:rPr lang="en-US" altLang="ko-KR" dirty="0"/>
              <a:t>, </a:t>
            </a:r>
            <a:r>
              <a:rPr lang="ko-KR" altLang="en-US" dirty="0"/>
              <a:t>맑음</a:t>
            </a:r>
            <a:r>
              <a:rPr lang="en-US" altLang="ko-KR" dirty="0"/>
              <a:t>, </a:t>
            </a:r>
            <a:r>
              <a:rPr lang="ko-KR" altLang="en-US" dirty="0" err="1"/>
              <a:t>배혜림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연속형</a:t>
            </a:r>
            <a:r>
              <a:rPr lang="en-US" altLang="ko-KR" dirty="0"/>
              <a:t>, </a:t>
            </a:r>
            <a:r>
              <a:rPr lang="ko-KR" altLang="en-US" dirty="0" err="1"/>
              <a:t>이산형</a:t>
            </a:r>
            <a:endParaRPr lang="en-US" altLang="ko-KR" dirty="0"/>
          </a:p>
          <a:p>
            <a:pPr lvl="1"/>
            <a:r>
              <a:rPr lang="en-US" altLang="ko-KR" dirty="0"/>
              <a:t>(0.234, 0.327, …) (0, 1)</a:t>
            </a:r>
          </a:p>
          <a:p>
            <a:r>
              <a:rPr lang="ko-KR" altLang="en-US" dirty="0"/>
              <a:t>정형</a:t>
            </a:r>
            <a:r>
              <a:rPr lang="en-US" altLang="ko-KR" dirty="0"/>
              <a:t>, </a:t>
            </a:r>
            <a:r>
              <a:rPr lang="ko-KR" altLang="en-US" dirty="0"/>
              <a:t>비정형</a:t>
            </a:r>
            <a:endParaRPr lang="en-US" altLang="ko-KR" dirty="0"/>
          </a:p>
          <a:p>
            <a:pPr lvl="1"/>
            <a:r>
              <a:rPr lang="en-US" altLang="ko-KR" dirty="0"/>
              <a:t>(Table,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), 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문서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균형</a:t>
            </a:r>
            <a:r>
              <a:rPr lang="en-US" altLang="ko-KR" dirty="0"/>
              <a:t>, </a:t>
            </a:r>
            <a:r>
              <a:rPr lang="ko-KR" altLang="en-US" dirty="0" err="1"/>
              <a:t>비균형</a:t>
            </a:r>
            <a:endParaRPr lang="en-US" altLang="ko-KR" dirty="0"/>
          </a:p>
          <a:p>
            <a:pPr lvl="1"/>
            <a:r>
              <a:rPr lang="ko-KR" altLang="en-US" dirty="0"/>
              <a:t>양</a:t>
            </a:r>
            <a:r>
              <a:rPr lang="en-US" altLang="ko-KR" dirty="0"/>
              <a:t>, </a:t>
            </a:r>
            <a:r>
              <a:rPr lang="ko-KR" altLang="en-US" dirty="0"/>
              <a:t>불량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기계는 모든 유형의 </a:t>
            </a:r>
            <a:r>
              <a:rPr lang="en-US" altLang="ko-KR" dirty="0"/>
              <a:t>data</a:t>
            </a:r>
            <a:r>
              <a:rPr lang="ko-KR" altLang="en-US" dirty="0"/>
              <a:t>를 받아 들일 수 있을까요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4779" y="3257550"/>
            <a:ext cx="1606787" cy="475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46" dirty="0"/>
              <a:t>범주형 변수 전처리</a:t>
            </a:r>
            <a:endParaRPr lang="en-US" altLang="ko-KR" sz="1246" dirty="0"/>
          </a:p>
          <a:p>
            <a:r>
              <a:rPr lang="ko-KR" altLang="en-US" sz="1246" dirty="0"/>
              <a:t>혼합된 입</a:t>
            </a:r>
            <a:r>
              <a:rPr lang="en-US" altLang="ko-KR" sz="1246" dirty="0"/>
              <a:t>/</a:t>
            </a:r>
            <a:r>
              <a:rPr lang="ko-KR" altLang="en-US" sz="1246" dirty="0"/>
              <a:t>출력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3771"/>
          <a:stretch/>
        </p:blipFill>
        <p:spPr>
          <a:xfrm>
            <a:off x="3509881" y="3310304"/>
            <a:ext cx="3213485" cy="1278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046" y="883627"/>
            <a:ext cx="2373923" cy="98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7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귀납적 추리 </a:t>
            </a:r>
            <a:r>
              <a:rPr lang="en-US" altLang="ko-KR" dirty="0"/>
              <a:t>(Inductive inference)</a:t>
            </a:r>
            <a:endParaRPr lang="ko-KR" altLang="en-US" dirty="0"/>
          </a:p>
        </p:txBody>
      </p:sp>
      <p:sp>
        <p:nvSpPr>
          <p:cNvPr id="1536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z="1385" dirty="0"/>
              <a:t>사례</a:t>
            </a:r>
            <a:r>
              <a:rPr lang="en-US" altLang="ko-KR" sz="1385" dirty="0"/>
              <a:t>/</a:t>
            </a:r>
            <a:r>
              <a:rPr lang="ko-KR" altLang="en-US" sz="1385" dirty="0"/>
              <a:t>예제</a:t>
            </a:r>
            <a:r>
              <a:rPr lang="en-US" altLang="ko-KR" sz="1385" dirty="0"/>
              <a:t>/</a:t>
            </a:r>
            <a:r>
              <a:rPr lang="ko-KR" altLang="en-US" sz="1385" dirty="0"/>
              <a:t>데이터에서 명제</a:t>
            </a:r>
            <a:r>
              <a:rPr lang="en-US" altLang="ko-KR" sz="1385" dirty="0"/>
              <a:t>/</a:t>
            </a:r>
            <a:r>
              <a:rPr lang="ko-KR" altLang="en-US" sz="1385" dirty="0"/>
              <a:t>논제로</a:t>
            </a:r>
          </a:p>
          <a:p>
            <a:pPr lvl="1" eaLnBrk="1" hangingPunct="1"/>
            <a:r>
              <a:rPr lang="ko-KR" altLang="en-US" sz="1385" dirty="0"/>
              <a:t> 수학적 귀납법</a:t>
            </a:r>
            <a:r>
              <a:rPr lang="en-US" altLang="ko-KR" sz="1385" dirty="0"/>
              <a:t>: k=1</a:t>
            </a:r>
            <a:r>
              <a:rPr lang="ko-KR" altLang="en-US" sz="1385" dirty="0"/>
              <a:t>일 때 성립함을 증명</a:t>
            </a:r>
            <a:r>
              <a:rPr lang="en-US" altLang="ko-KR" sz="1385" dirty="0"/>
              <a:t>, k</a:t>
            </a:r>
            <a:r>
              <a:rPr lang="ko-KR" altLang="en-US" sz="1385" dirty="0"/>
              <a:t>일 때 성립한다고 추정</a:t>
            </a:r>
            <a:r>
              <a:rPr lang="en-US" altLang="ko-KR" sz="1385" dirty="0"/>
              <a:t>, </a:t>
            </a:r>
            <a:r>
              <a:rPr lang="ko-KR" altLang="en-US" sz="1385" dirty="0"/>
              <a:t>그러고 나서 </a:t>
            </a:r>
            <a:r>
              <a:rPr lang="en-US" altLang="ko-KR" sz="1385" dirty="0"/>
              <a:t>k+1</a:t>
            </a:r>
            <a:r>
              <a:rPr lang="ko-KR" altLang="en-US" sz="1385" dirty="0"/>
              <a:t>일 때 성립함을 증명</a:t>
            </a:r>
            <a:endParaRPr lang="en-US" altLang="ko-KR" sz="1385" dirty="0"/>
          </a:p>
          <a:p>
            <a:pPr lvl="1" eaLnBrk="1" hangingPunct="1"/>
            <a:r>
              <a:rPr lang="en-US" altLang="ko-KR" sz="1385" dirty="0"/>
              <a:t> “</a:t>
            </a:r>
            <a:r>
              <a:rPr lang="ko-KR" altLang="en-US" sz="1385" dirty="0"/>
              <a:t>엔지니어들은 이러저러하다</a:t>
            </a:r>
            <a:r>
              <a:rPr lang="en-US" altLang="ko-KR" sz="1385" dirty="0"/>
              <a:t>”, “</a:t>
            </a:r>
            <a:r>
              <a:rPr lang="ko-KR" altLang="en-US" sz="1385" dirty="0"/>
              <a:t>비즈니스맨들은 이러저러하다</a:t>
            </a:r>
            <a:r>
              <a:rPr lang="en-US" altLang="ko-KR" sz="1385" dirty="0"/>
              <a:t>.”</a:t>
            </a:r>
          </a:p>
          <a:p>
            <a:pPr lvl="1" eaLnBrk="1" hangingPunct="1"/>
            <a:r>
              <a:rPr lang="en-US" altLang="ko-KR" sz="1385" dirty="0"/>
              <a:t> </a:t>
            </a:r>
            <a:r>
              <a:rPr lang="ko-KR" altLang="en-US" sz="1385" dirty="0"/>
              <a:t>귀납법 </a:t>
            </a:r>
            <a:r>
              <a:rPr lang="en-US" altLang="ko-KR" sz="1385" dirty="0"/>
              <a:t>vs. </a:t>
            </a:r>
            <a:r>
              <a:rPr lang="ko-KR" altLang="en-US" sz="1385" dirty="0"/>
              <a:t>정형화</a:t>
            </a:r>
            <a:r>
              <a:rPr lang="en-US" altLang="ko-KR" sz="1385" dirty="0"/>
              <a:t>: </a:t>
            </a:r>
            <a:r>
              <a:rPr lang="ko-KR" altLang="en-US" sz="1385" dirty="0"/>
              <a:t>사례의 수</a:t>
            </a:r>
            <a:endParaRPr lang="en-US" altLang="ko-KR" sz="1385" dirty="0"/>
          </a:p>
          <a:p>
            <a:pPr eaLnBrk="1" hangingPunct="1"/>
            <a:endParaRPr lang="en-US" altLang="ko-KR" sz="1385" dirty="0"/>
          </a:p>
          <a:p>
            <a:pPr eaLnBrk="1" hangingPunct="1"/>
            <a:r>
              <a:rPr lang="en-US" altLang="ko-KR" sz="1385" dirty="0"/>
              <a:t>Cf. </a:t>
            </a:r>
            <a:r>
              <a:rPr lang="ko-KR" altLang="en-US" sz="1385" dirty="0"/>
              <a:t>연역적 추리 </a:t>
            </a:r>
            <a:r>
              <a:rPr lang="en-US" altLang="ko-KR" sz="1385" dirty="0"/>
              <a:t>(deductive inference)</a:t>
            </a:r>
          </a:p>
          <a:p>
            <a:pPr lvl="1" eaLnBrk="1" hangingPunct="1"/>
            <a:r>
              <a:rPr lang="en-US" altLang="ko-KR" sz="1385" dirty="0"/>
              <a:t> </a:t>
            </a:r>
            <a:r>
              <a:rPr lang="ko-KR" altLang="en-US" sz="1385" dirty="0"/>
              <a:t>하나의 진술에서 또 다른 진술로</a:t>
            </a:r>
            <a:endParaRPr lang="en-US" altLang="ko-KR" sz="1385" dirty="0"/>
          </a:p>
          <a:p>
            <a:pPr lvl="1" eaLnBrk="1" hangingPunct="1"/>
            <a:r>
              <a:rPr lang="en-US" altLang="ko-KR" sz="1385" dirty="0"/>
              <a:t> “</a:t>
            </a:r>
            <a:r>
              <a:rPr lang="ko-KR" altLang="en-US" sz="1385" dirty="0"/>
              <a:t>인간은 죽는다</a:t>
            </a:r>
            <a:r>
              <a:rPr lang="en-US" altLang="ko-KR" sz="1385" dirty="0"/>
              <a:t>. </a:t>
            </a:r>
            <a:r>
              <a:rPr lang="ko-KR" altLang="en-US" sz="1385" dirty="0"/>
              <a:t>소크라테스는 인간이다</a:t>
            </a:r>
            <a:r>
              <a:rPr lang="en-US" altLang="ko-KR" sz="1385" dirty="0"/>
              <a:t>. </a:t>
            </a:r>
            <a:r>
              <a:rPr lang="ko-KR" altLang="en-US" sz="1385" dirty="0"/>
              <a:t>따라서</a:t>
            </a:r>
            <a:r>
              <a:rPr lang="en-US" altLang="ko-KR" sz="1385" dirty="0"/>
              <a:t>, </a:t>
            </a:r>
            <a:r>
              <a:rPr lang="ko-KR" altLang="en-US" sz="1385" dirty="0"/>
              <a:t>그는 죽는다</a:t>
            </a:r>
            <a:r>
              <a:rPr lang="en-US" altLang="ko-KR" sz="1385" dirty="0"/>
              <a:t>.”</a:t>
            </a:r>
          </a:p>
          <a:p>
            <a:pPr lvl="1" eaLnBrk="1" hangingPunct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473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데이터마이닝</a:t>
            </a:r>
            <a:r>
              <a:rPr lang="en-US" altLang="ko-KR" dirty="0"/>
              <a:t>(DM)</a:t>
            </a:r>
            <a:r>
              <a:rPr lang="ko-KR" altLang="en-US" dirty="0"/>
              <a:t>이 무엇인가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의미 있는 패턴이나 법칙을 찾기 위해 다량의 데이터를 탐구하거나 분석하는 과정</a:t>
            </a:r>
          </a:p>
        </p:txBody>
      </p:sp>
      <p:sp>
        <p:nvSpPr>
          <p:cNvPr id="16392" name="Rectangle 26"/>
          <p:cNvSpPr>
            <a:spLocks noChangeArrowheads="1"/>
          </p:cNvSpPr>
          <p:nvPr/>
        </p:nvSpPr>
        <p:spPr bwMode="auto">
          <a:xfrm>
            <a:off x="2332263" y="3730480"/>
            <a:ext cx="3576637" cy="63730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62646" tIns="30773" rIns="62646" bIns="30773">
            <a:spAutoFit/>
          </a:bodyPr>
          <a:lstStyle/>
          <a:p>
            <a:pPr marL="123091" indent="-123091">
              <a:buFont typeface="Arial" pitchFamily="34" charset="0"/>
              <a:buChar char="•"/>
            </a:pPr>
            <a:r>
              <a:rPr lang="ko-KR" altLang="en-US" sz="1246" dirty="0">
                <a:solidFill>
                  <a:srgbClr val="00B050"/>
                </a:solidFill>
              </a:rPr>
              <a:t>소비자를 더 잘 이해함으로써 판매량과 이윤 그리고 회사의 가치를 높이는 것</a:t>
            </a:r>
            <a:endParaRPr lang="en-US" altLang="ko-KR" sz="1246" dirty="0">
              <a:solidFill>
                <a:srgbClr val="00B05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46" dirty="0">
                <a:solidFill>
                  <a:srgbClr val="00B050"/>
                </a:solidFill>
                <a:cs typeface="Arial" pitchFamily="34" charset="0"/>
              </a:rPr>
              <a:t> </a:t>
            </a:r>
            <a:r>
              <a:rPr lang="ko-KR" altLang="en-US" sz="1246" dirty="0">
                <a:solidFill>
                  <a:srgbClr val="00B050"/>
                </a:solidFill>
                <a:cs typeface="Arial" pitchFamily="34" charset="0"/>
              </a:rPr>
              <a:t>경쟁력 </a:t>
            </a:r>
          </a:p>
        </p:txBody>
      </p:sp>
      <p:pic>
        <p:nvPicPr>
          <p:cNvPr id="16393" name="Picture 29" descr="j03096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54" y="328424"/>
            <a:ext cx="739378" cy="5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30" descr="j018613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86" y="3743325"/>
            <a:ext cx="641746" cy="1002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36712" y="2023382"/>
            <a:ext cx="4686059" cy="77431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1"/>
            <a:r>
              <a:rPr lang="en-US" altLang="ko-KR" sz="1108" dirty="0"/>
              <a:t>Data Mining: the process of discovering new patterns from large </a:t>
            </a:r>
            <a:r>
              <a:rPr lang="en-US" altLang="ko-KR" sz="1108" dirty="0">
                <a:hlinkClick r:id="rId5" action="ppaction://hlinkfile" tooltip="Data set"/>
              </a:rPr>
              <a:t>data sets</a:t>
            </a:r>
            <a:r>
              <a:rPr lang="en-US" altLang="ko-KR" sz="1108" dirty="0"/>
              <a:t> involving methods at the intersection of </a:t>
            </a:r>
            <a:r>
              <a:rPr lang="en-US" altLang="ko-KR" sz="1108" dirty="0">
                <a:hlinkClick r:id="rId6" action="ppaction://hlinkfile" tooltip="Artificial intelligence"/>
              </a:rPr>
              <a:t>artificial intelligence</a:t>
            </a:r>
            <a:r>
              <a:rPr lang="en-US" altLang="ko-KR" sz="1108" dirty="0"/>
              <a:t>, </a:t>
            </a:r>
            <a:r>
              <a:rPr lang="en-US" altLang="ko-KR" sz="1108" dirty="0">
                <a:hlinkClick r:id="rId7" action="ppaction://hlinkfile" tooltip="Machine learning"/>
              </a:rPr>
              <a:t>machine learning</a:t>
            </a:r>
            <a:r>
              <a:rPr lang="en-US" altLang="ko-KR" sz="1108" dirty="0"/>
              <a:t>, </a:t>
            </a:r>
            <a:r>
              <a:rPr lang="en-US" altLang="ko-KR" sz="1108" dirty="0">
                <a:hlinkClick r:id="rId8" action="ppaction://hlinkfile" tooltip="Statistics"/>
              </a:rPr>
              <a:t>statistics</a:t>
            </a:r>
            <a:r>
              <a:rPr lang="en-US" altLang="ko-KR" sz="1108" dirty="0"/>
              <a:t> and </a:t>
            </a:r>
            <a:r>
              <a:rPr lang="en-US" altLang="ko-KR" sz="1108" dirty="0">
                <a:hlinkClick r:id="rId9" action="ppaction://hlinkfile" tooltip="Database system"/>
              </a:rPr>
              <a:t>database systems</a:t>
            </a:r>
            <a:r>
              <a:rPr lang="en-US" altLang="ko-KR" sz="1108" dirty="0"/>
              <a:t>. (from Wikipedia)</a:t>
            </a:r>
          </a:p>
        </p:txBody>
      </p:sp>
    </p:spTree>
    <p:extLst>
      <p:ext uri="{BB962C8B-B14F-4D97-AF65-F5344CB8AC3E}">
        <p14:creationId xmlns:p14="http://schemas.microsoft.com/office/powerpoint/2010/main" val="159958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학습이란 무엇인가</a:t>
            </a:r>
            <a:r>
              <a:rPr lang="en-US" altLang="ko-KR" dirty="0"/>
              <a:t>?</a:t>
            </a:r>
          </a:p>
        </p:txBody>
      </p:sp>
      <p:sp>
        <p:nvSpPr>
          <p:cNvPr id="498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6"/>
                </a:solidFill>
              </a:rPr>
              <a:t>가르침이나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chemeClr val="accent6"/>
                </a:solidFill>
              </a:rPr>
              <a:t>경험을 통해 </a:t>
            </a:r>
            <a:r>
              <a:rPr lang="ko-KR" altLang="en-US" dirty="0"/>
              <a:t>모델의 성능을 조정할 수 있도록 만드는 프로세스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en-US" altLang="ko-KR" dirty="0"/>
              <a:t>AI(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  <a:r>
              <a:rPr lang="ko-KR" altLang="en-US" dirty="0"/>
              <a:t>을 구현하기 위한 근간</a:t>
            </a:r>
            <a:endParaRPr lang="en-US" altLang="ko-KR" dirty="0"/>
          </a:p>
          <a:p>
            <a:pPr lvl="1"/>
            <a:r>
              <a:rPr lang="en-US" altLang="ko-KR" dirty="0"/>
              <a:t>May be </a:t>
            </a:r>
          </a:p>
          <a:p>
            <a:pPr lvl="2"/>
            <a:r>
              <a:rPr lang="en-US" altLang="ko-KR" dirty="0"/>
              <a:t>Simple association task</a:t>
            </a:r>
          </a:p>
          <a:p>
            <a:pPr lvl="3"/>
            <a:r>
              <a:rPr lang="en-US" altLang="ko-KR" dirty="0"/>
              <a:t>A specific output is required when given some input</a:t>
            </a:r>
          </a:p>
          <a:p>
            <a:pPr lvl="2"/>
            <a:r>
              <a:rPr lang="en-US" altLang="ko-KR" dirty="0"/>
              <a:t>Acquisition of a skill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왜 학습을 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매우 많은 영역에서 활발하게 활용되는 </a:t>
            </a:r>
            <a:r>
              <a:rPr lang="en-US" altLang="ko-KR" dirty="0"/>
              <a:t>AI</a:t>
            </a:r>
          </a:p>
          <a:p>
            <a:pPr lvl="1"/>
            <a:r>
              <a:rPr lang="ko-KR" altLang="en-US" dirty="0"/>
              <a:t>생물학적 </a:t>
            </a:r>
            <a:r>
              <a:rPr lang="en-US" altLang="ko-KR" dirty="0"/>
              <a:t>/ </a:t>
            </a:r>
            <a:r>
              <a:rPr lang="ko-KR" altLang="en-US" dirty="0"/>
              <a:t>인지적 관점</a:t>
            </a:r>
            <a:endParaRPr lang="en-US" altLang="ko-KR" dirty="0"/>
          </a:p>
          <a:p>
            <a:pPr lvl="2"/>
            <a:r>
              <a:rPr lang="ko-KR" altLang="en-US" dirty="0"/>
              <a:t>더 많이 이해하고자 하는 욕구</a:t>
            </a:r>
            <a:endParaRPr lang="en-US" altLang="ko-KR" dirty="0"/>
          </a:p>
          <a:p>
            <a:pPr lvl="1"/>
            <a:r>
              <a:rPr lang="ko-KR" altLang="en-US" dirty="0"/>
              <a:t>우리에게 도움이 되는 작업을 수행할 수 있는 기계를 만들기 위함</a:t>
            </a:r>
            <a:endParaRPr lang="en-US" altLang="ko-KR" dirty="0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D9284407-56D6-4F6D-A8D2-6D81A282151E}" type="slidenum">
              <a:rPr lang="en-US" altLang="ko-KR"/>
              <a:pPr/>
              <a:t>2</a:t>
            </a:fld>
            <a:endParaRPr lang="en-US" altLang="ko-KR"/>
          </a:p>
        </p:txBody>
      </p:sp>
      <p:pic>
        <p:nvPicPr>
          <p:cNvPr id="498693" name="Picture 5" descr="MCj0240061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210" y="2042343"/>
            <a:ext cx="1003524" cy="106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694" name="Rectangle 6"/>
          <p:cNvSpPr>
            <a:spLocks noChangeArrowheads="1"/>
          </p:cNvSpPr>
          <p:nvPr/>
        </p:nvSpPr>
        <p:spPr bwMode="auto">
          <a:xfrm>
            <a:off x="864427" y="2343150"/>
            <a:ext cx="4066515" cy="7350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ko-KR" altLang="en-US" sz="1200" dirty="0">
                <a:latin typeface="Times New Roman" pitchFamily="18" charset="0"/>
              </a:rPr>
              <a:t>동일한 작업 또는 동일한 모집단에서 가져온 작업을 보다 효율적이고 효과적으로 수행할 수 있도록 한다는 관점에서 시스템의 변경은 적응을 의미함 </a:t>
            </a:r>
            <a:r>
              <a:rPr lang="en-US" altLang="ko-KR" sz="1200" dirty="0">
                <a:latin typeface="Times New Roman" pitchFamily="18" charset="0"/>
              </a:rPr>
              <a:t>(</a:t>
            </a:r>
            <a:r>
              <a:rPr lang="ko-KR" altLang="en-US" sz="1200" dirty="0">
                <a:latin typeface="Times New Roman" pitchFamily="18" charset="0"/>
              </a:rPr>
              <a:t>학습</a:t>
            </a:r>
            <a:r>
              <a:rPr lang="en-US" altLang="ko-KR" sz="1200" dirty="0"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8342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언제</a:t>
            </a:r>
            <a:r>
              <a:rPr lang="en-US" altLang="ko-KR"/>
              <a:t>, </a:t>
            </a:r>
            <a:r>
              <a:rPr lang="ko-KR" altLang="en-US"/>
              <a:t>어디서</a:t>
            </a:r>
            <a:r>
              <a:rPr lang="en-US" altLang="ko-KR"/>
              <a:t>, </a:t>
            </a:r>
            <a:r>
              <a:rPr lang="ko-KR" altLang="en-US"/>
              <a:t>왜</a:t>
            </a:r>
            <a:endParaRPr lang="en-US" altLang="ko-KR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데이터로부터 비즈니스에 관련 있는 중요한 정보</a:t>
            </a:r>
            <a:r>
              <a:rPr lang="en-US" altLang="ko-KR" dirty="0"/>
              <a:t>/</a:t>
            </a:r>
            <a:r>
              <a:rPr lang="ko-KR" altLang="en-US" dirty="0"/>
              <a:t>지식을 유도하는 과정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다량의 데이터를 분석하기 위한 일련의 강력한 테크닉</a:t>
            </a:r>
            <a:r>
              <a:rPr lang="en-US" altLang="ko-KR" dirty="0"/>
              <a:t>/</a:t>
            </a:r>
            <a:r>
              <a:rPr lang="ko-KR" altLang="en-US" dirty="0"/>
              <a:t>모델들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091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309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다량의 데이터를 생성</a:t>
            </a:r>
            <a:endParaRPr lang="en-US" altLang="ko-KR" dirty="0">
              <a:cs typeface="Arial" pitchFamily="34" charset="0"/>
            </a:endParaRPr>
          </a:p>
          <a:p>
            <a:pPr marL="12309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다량의 데이터를 저장</a:t>
            </a:r>
            <a:endParaRPr lang="en-US" altLang="ko-KR" dirty="0">
              <a:cs typeface="Arial" pitchFamily="34" charset="0"/>
            </a:endParaRPr>
          </a:p>
          <a:p>
            <a:pPr marL="12309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 저렴한 </a:t>
            </a:r>
            <a:r>
              <a:rPr lang="ko-KR" altLang="en-US" dirty="0" err="1">
                <a:cs typeface="Arial" pitchFamily="34" charset="0"/>
              </a:rPr>
              <a:t>연산력</a:t>
            </a:r>
            <a:endParaRPr lang="en-US" altLang="ko-KR" dirty="0">
              <a:cs typeface="Arial" pitchFamily="34" charset="0"/>
            </a:endParaRPr>
          </a:p>
          <a:p>
            <a:pPr marL="123091" indent="-123091" fontAlgn="b">
              <a:spcBef>
                <a:spcPts val="1177"/>
              </a:spcBef>
              <a:buSzPct val="70000"/>
            </a:pPr>
            <a:r>
              <a:rPr lang="en-US" altLang="ko-KR" dirty="0">
                <a:cs typeface="Arial" pitchFamily="34" charset="0"/>
              </a:rPr>
              <a:t> </a:t>
            </a:r>
            <a:r>
              <a:rPr lang="ko-KR" altLang="en-US" dirty="0">
                <a:cs typeface="Arial" pitchFamily="34" charset="0"/>
              </a:rPr>
              <a:t>강력한 </a:t>
            </a:r>
            <a:r>
              <a:rPr lang="ko-KR" altLang="en-US" dirty="0" err="1">
                <a:cs typeface="Arial" pitchFamily="34" charset="0"/>
              </a:rPr>
              <a:t>데이터마이닝</a:t>
            </a:r>
            <a:r>
              <a:rPr lang="ko-KR" altLang="en-US" dirty="0">
                <a:cs typeface="Arial" pitchFamily="34" charset="0"/>
              </a:rPr>
              <a:t> 패키지 개발</a:t>
            </a:r>
            <a:endParaRPr lang="en-US" altLang="ko-KR" dirty="0">
              <a:cs typeface="Arial" pitchFamily="34" charset="0"/>
            </a:endParaRPr>
          </a:p>
          <a:p>
            <a:pPr marL="12309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기업들 간의 치열한 경쟁</a:t>
            </a:r>
            <a:endParaRPr lang="ko-KR" altLang="en-US" dirty="0"/>
          </a:p>
        </p:txBody>
      </p:sp>
      <p:sp>
        <p:nvSpPr>
          <p:cNvPr id="18438" name="Picture 11" descr="j0254500"/>
          <p:cNvSpPr>
            <a:spLocks noChangeAspect="1" noChangeArrowheads="1"/>
          </p:cNvSpPr>
          <p:nvPr/>
        </p:nvSpPr>
        <p:spPr bwMode="auto">
          <a:xfrm>
            <a:off x="5849542" y="838567"/>
            <a:ext cx="658415" cy="65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z="1246"/>
          </a:p>
        </p:txBody>
      </p:sp>
    </p:spTree>
    <p:extLst>
      <p:ext uri="{BB962C8B-B14F-4D97-AF65-F5344CB8AC3E}">
        <p14:creationId xmlns:p14="http://schemas.microsoft.com/office/powerpoint/2010/main" val="323756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Brief history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1960</a:t>
            </a:r>
            <a:r>
              <a:rPr lang="ko-KR" altLang="en-US" dirty="0"/>
              <a:t>년대 </a:t>
            </a:r>
            <a:r>
              <a:rPr lang="en-US" altLang="ko-KR" dirty="0"/>
              <a:t>SAS, SPSS </a:t>
            </a:r>
            <a:r>
              <a:rPr lang="ko-KR" altLang="en-US" dirty="0"/>
              <a:t>패키지와 더불어 통계분석에 관련됨</a:t>
            </a:r>
            <a:endParaRPr lang="en-US" altLang="ko-KR" dirty="0"/>
          </a:p>
          <a:p>
            <a:r>
              <a:rPr lang="en-US" altLang="ko-KR" dirty="0"/>
              <a:t>1980</a:t>
            </a:r>
            <a:r>
              <a:rPr lang="ko-KR" altLang="en-US" dirty="0"/>
              <a:t>년대 기계학습</a:t>
            </a:r>
            <a:r>
              <a:rPr lang="en-US" altLang="ko-KR" dirty="0"/>
              <a:t>, </a:t>
            </a:r>
            <a:r>
              <a:rPr lang="ko-KR" altLang="en-US" dirty="0"/>
              <a:t>데이터베이스 엔지니어링 방법</a:t>
            </a:r>
            <a:endParaRPr lang="en-US" altLang="ko-KR" dirty="0"/>
          </a:p>
          <a:p>
            <a:r>
              <a:rPr lang="en-US" altLang="ko-KR" dirty="0"/>
              <a:t>1990</a:t>
            </a:r>
            <a:r>
              <a:rPr lang="ko-KR" altLang="en-US" dirty="0"/>
              <a:t>년대 </a:t>
            </a:r>
            <a:r>
              <a:rPr lang="ko-KR" altLang="en-US" dirty="0" err="1"/>
              <a:t>데이터마이닝</a:t>
            </a:r>
            <a:r>
              <a:rPr lang="en-US" altLang="ko-KR" dirty="0"/>
              <a:t>= ‘</a:t>
            </a:r>
            <a:r>
              <a:rPr lang="ko-KR" altLang="en-US" dirty="0"/>
              <a:t>데이터 준설</a:t>
            </a:r>
            <a:r>
              <a:rPr lang="en-US" altLang="ko-KR" dirty="0"/>
              <a:t>’</a:t>
            </a:r>
            <a:r>
              <a:rPr lang="ko-KR" altLang="en-US" dirty="0"/>
              <a:t> 또는 “자백할 때까지 데이터 때리기”</a:t>
            </a:r>
            <a:endParaRPr lang="en-US" altLang="ko-KR" dirty="0">
              <a:cs typeface="Arial" pitchFamily="34" charset="0"/>
            </a:endParaRPr>
          </a:p>
          <a:p>
            <a:r>
              <a:rPr lang="en-US" altLang="ko-KR" dirty="0">
                <a:cs typeface="Arial" pitchFamily="34" charset="0"/>
              </a:rPr>
              <a:t>2000</a:t>
            </a:r>
            <a:r>
              <a:rPr lang="ko-KR" altLang="en-US" dirty="0">
                <a:cs typeface="Arial" pitchFamily="34" charset="0"/>
              </a:rPr>
              <a:t>년대 </a:t>
            </a:r>
            <a:r>
              <a:rPr lang="en-US" altLang="ko-KR" dirty="0">
                <a:cs typeface="Arial" pitchFamily="34" charset="0"/>
              </a:rPr>
              <a:t>(</a:t>
            </a:r>
            <a:r>
              <a:rPr lang="ko-KR" altLang="en-US" dirty="0">
                <a:cs typeface="Arial" pitchFamily="34" charset="0"/>
              </a:rPr>
              <a:t>예측</a:t>
            </a:r>
            <a:r>
              <a:rPr lang="en-US" altLang="ko-KR" dirty="0">
                <a:cs typeface="Arial" pitchFamily="34" charset="0"/>
              </a:rPr>
              <a:t>) </a:t>
            </a:r>
            <a:r>
              <a:rPr lang="ko-KR" altLang="en-US" dirty="0">
                <a:cs typeface="Arial" pitchFamily="34" charset="0"/>
              </a:rPr>
              <a:t>분석</a:t>
            </a:r>
            <a:endParaRPr lang="en-US" altLang="ko-KR" dirty="0">
              <a:cs typeface="Arial" pitchFamily="34" charset="0"/>
            </a:endParaRPr>
          </a:p>
          <a:p>
            <a:endParaRPr lang="ko-KR" altLang="en-US" dirty="0"/>
          </a:p>
        </p:txBody>
      </p:sp>
      <p:pic>
        <p:nvPicPr>
          <p:cNvPr id="19462" name="Picture 14" descr="phemlvyt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554" y="861647"/>
            <a:ext cx="634602" cy="62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361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/>
              <a:t>Application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3091" indent="-123091" fontAlgn="b">
              <a:spcBef>
                <a:spcPts val="1177"/>
              </a:spcBef>
              <a:buSzPct val="70000"/>
            </a:pPr>
            <a:r>
              <a:rPr lang="en-US" altLang="ko-KR" dirty="0">
                <a:cs typeface="Arial" pitchFamily="34" charset="0"/>
              </a:rPr>
              <a:t>Traditionally</a:t>
            </a: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통신</a:t>
            </a:r>
            <a:r>
              <a:rPr lang="en-US" altLang="ko-KR" dirty="0">
                <a:cs typeface="Arial" pitchFamily="34" charset="0"/>
              </a:rPr>
              <a:t> (SKT)</a:t>
            </a: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금융</a:t>
            </a:r>
            <a:r>
              <a:rPr lang="en-US" altLang="ko-KR" dirty="0">
                <a:cs typeface="Arial" pitchFamily="34" charset="0"/>
              </a:rPr>
              <a:t> (Charles Swab, Capital One, Bank of America) </a:t>
            </a:r>
            <a:r>
              <a:rPr lang="ko-KR" altLang="en-US" dirty="0">
                <a:cs typeface="Arial" pitchFamily="34" charset="0"/>
              </a:rPr>
              <a:t>사기</a:t>
            </a:r>
            <a:r>
              <a:rPr lang="en-US" altLang="ko-KR" dirty="0">
                <a:cs typeface="Arial" pitchFamily="34" charset="0"/>
              </a:rPr>
              <a:t> &amp;  </a:t>
            </a:r>
            <a:r>
              <a:rPr lang="ko-KR" altLang="en-US" dirty="0">
                <a:cs typeface="Arial" pitchFamily="34" charset="0"/>
              </a:rPr>
              <a:t>마케팅</a:t>
            </a:r>
            <a:endParaRPr lang="en-US" altLang="ko-KR" dirty="0">
              <a:cs typeface="Arial" pitchFamily="34" charset="0"/>
            </a:endParaRP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보험</a:t>
            </a:r>
            <a:r>
              <a:rPr lang="en-US" altLang="ko-KR" dirty="0">
                <a:cs typeface="Arial" pitchFamily="34" charset="0"/>
              </a:rPr>
              <a:t> (State Farm)</a:t>
            </a: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소매</a:t>
            </a:r>
            <a:r>
              <a:rPr lang="en-US" altLang="ko-KR" dirty="0">
                <a:cs typeface="Arial" pitchFamily="34" charset="0"/>
              </a:rPr>
              <a:t> (</a:t>
            </a:r>
            <a:r>
              <a:rPr lang="ko-KR" altLang="en-US" dirty="0">
                <a:cs typeface="Arial" pitchFamily="34" charset="0"/>
              </a:rPr>
              <a:t>현대</a:t>
            </a:r>
            <a:r>
              <a:rPr lang="en-US" altLang="ko-KR" dirty="0">
                <a:cs typeface="Arial" pitchFamily="34" charset="0"/>
              </a:rPr>
              <a:t>, </a:t>
            </a:r>
            <a:r>
              <a:rPr lang="en-US" altLang="ko-KR" dirty="0" err="1">
                <a:cs typeface="Arial" pitchFamily="34" charset="0"/>
              </a:rPr>
              <a:t>Walmart</a:t>
            </a:r>
            <a:r>
              <a:rPr lang="en-US" altLang="ko-KR" dirty="0">
                <a:cs typeface="Arial" pitchFamily="34" charset="0"/>
              </a:rPr>
              <a:t>, Costco)</a:t>
            </a: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통신판매</a:t>
            </a:r>
            <a:r>
              <a:rPr lang="en-US" altLang="ko-KR" dirty="0">
                <a:cs typeface="Arial" pitchFamily="34" charset="0"/>
              </a:rPr>
              <a:t> </a:t>
            </a: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정부</a:t>
            </a:r>
            <a:r>
              <a:rPr lang="en-US" altLang="ko-KR" dirty="0">
                <a:cs typeface="Arial" pitchFamily="34" charset="0"/>
              </a:rPr>
              <a:t> (</a:t>
            </a:r>
            <a:r>
              <a:rPr lang="ko-KR" altLang="en-US" dirty="0">
                <a:cs typeface="Arial" pitchFamily="34" charset="0"/>
              </a:rPr>
              <a:t>미국</a:t>
            </a:r>
            <a:r>
              <a:rPr lang="en-US" altLang="ko-KR" dirty="0">
                <a:cs typeface="Arial" pitchFamily="34" charset="0"/>
              </a:rPr>
              <a:t> FBI, CIA, </a:t>
            </a:r>
            <a:r>
              <a:rPr lang="ko-KR" altLang="en-US" dirty="0">
                <a:cs typeface="Arial" pitchFamily="34" charset="0"/>
              </a:rPr>
              <a:t>재무부</a:t>
            </a:r>
            <a:r>
              <a:rPr lang="en-US" altLang="ko-KR" dirty="0">
                <a:cs typeface="Arial" pitchFamily="34" charset="0"/>
              </a:rPr>
              <a:t>-</a:t>
            </a:r>
            <a:r>
              <a:rPr lang="ko-KR" altLang="en-US" dirty="0">
                <a:cs typeface="Arial" pitchFamily="34" charset="0"/>
              </a:rPr>
              <a:t>돈세탁</a:t>
            </a:r>
            <a:r>
              <a:rPr lang="en-US" altLang="ko-KR" dirty="0">
                <a:cs typeface="Arial" pitchFamily="34" charset="0"/>
              </a:rPr>
              <a:t>) </a:t>
            </a:r>
            <a:endParaRPr lang="ko-KR" altLang="en-US" dirty="0">
              <a:cs typeface="Arial" pitchFamily="34" charset="0"/>
            </a:endParaRP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ko-KR" altLang="en-US" dirty="0">
                <a:cs typeface="Arial" pitchFamily="34" charset="0"/>
              </a:rPr>
              <a:t>항공</a:t>
            </a:r>
            <a:r>
              <a:rPr lang="en-US" altLang="ko-KR" dirty="0">
                <a:cs typeface="Arial" pitchFamily="34" charset="0"/>
              </a:rPr>
              <a:t> (United Air, </a:t>
            </a:r>
            <a:r>
              <a:rPr lang="ko-KR" altLang="en-US" dirty="0">
                <a:cs typeface="Arial" pitchFamily="34" charset="0"/>
              </a:rPr>
              <a:t>대한항공</a:t>
            </a:r>
            <a:r>
              <a:rPr lang="en-US" altLang="ko-KR" dirty="0">
                <a:cs typeface="Arial" pitchFamily="34" charset="0"/>
              </a:rPr>
              <a:t>)</a:t>
            </a:r>
          </a:p>
          <a:p>
            <a:pPr marL="123091" indent="-123091" fontAlgn="b">
              <a:spcBef>
                <a:spcPts val="1177"/>
              </a:spcBef>
              <a:buSzPct val="70000"/>
            </a:pPr>
            <a:r>
              <a:rPr lang="en-US" altLang="ko-KR" dirty="0">
                <a:cs typeface="Arial" pitchFamily="34" charset="0"/>
              </a:rPr>
              <a:t>Recently</a:t>
            </a:r>
          </a:p>
          <a:p>
            <a:pPr marL="435551" lvl="1" indent="-123091" fontAlgn="b">
              <a:spcBef>
                <a:spcPts val="1177"/>
              </a:spcBef>
              <a:buSzPct val="70000"/>
            </a:pPr>
            <a:r>
              <a:rPr lang="en-US" altLang="ko-KR" dirty="0">
                <a:cs typeface="Arial" pitchFamily="34" charset="0"/>
              </a:rPr>
              <a:t>(Smart) Manufacturing?</a:t>
            </a:r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rot="21194384">
            <a:off x="4823274" y="3899105"/>
            <a:ext cx="1379480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b="1" dirty="0">
                <a:solidFill>
                  <a:schemeClr val="accent1">
                    <a:lumMod val="50000"/>
                  </a:schemeClr>
                </a:solidFill>
              </a:rPr>
              <a:t>Manufacturing?</a:t>
            </a:r>
            <a:endParaRPr lang="ko-KR" altLang="en-US" sz="1246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820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DM</a:t>
            </a:r>
            <a:r>
              <a:rPr lang="ko-KR" altLang="en-US" dirty="0"/>
              <a:t>의 출발점</a:t>
            </a:r>
            <a:r>
              <a:rPr lang="en-US" altLang="ko-KR" dirty="0"/>
              <a:t>: Data(base)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생산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DB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lvl="1"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시간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에서의 기온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압력</a:t>
            </a:r>
          </a:p>
          <a:p>
            <a:pPr>
              <a:buFont typeface="Arial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통신 소비자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DB</a:t>
            </a:r>
          </a:p>
          <a:p>
            <a:pPr lvl="1"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나이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직업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구매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양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빈도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최근성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폰 타입</a:t>
            </a:r>
          </a:p>
          <a:p>
            <a:pPr>
              <a:buFont typeface="Arial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대출 신청인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</a:p>
          <a:p>
            <a:pPr lvl="1"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나이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직업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수입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자산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대출한도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기존 대출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buFont typeface="Arial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증권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DB</a:t>
            </a:r>
          </a:p>
          <a:p>
            <a:pPr lvl="1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 가격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이자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여타 기준들 </a:t>
            </a:r>
          </a:p>
        </p:txBody>
      </p:sp>
    </p:spTree>
    <p:extLst>
      <p:ext uri="{BB962C8B-B14F-4D97-AF65-F5344CB8AC3E}">
        <p14:creationId xmlns:p14="http://schemas.microsoft.com/office/powerpoint/2010/main" val="836062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기본 개념들</a:t>
            </a:r>
            <a:endParaRPr lang="en-US" altLang="ko-KR"/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알고리즘</a:t>
            </a:r>
            <a:r>
              <a:rPr lang="en-US" altLang="ko-KR" dirty="0"/>
              <a:t>(Algorithm)</a:t>
            </a:r>
          </a:p>
          <a:p>
            <a:pPr lvl="1" eaLnBrk="1" hangingPunct="1"/>
            <a:r>
              <a:rPr lang="ko-KR" altLang="en-US" dirty="0"/>
              <a:t>특정데이터 마이닝 기술을 구현하기 위해 사용되는 특정 절차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의사결정나무</a:t>
            </a:r>
            <a:r>
              <a:rPr lang="en-US" altLang="ko-KR" dirty="0"/>
              <a:t>, </a:t>
            </a:r>
            <a:r>
              <a:rPr lang="ko-KR" altLang="en-US" dirty="0"/>
              <a:t>선형 회귀 분석 등</a:t>
            </a:r>
            <a:endParaRPr lang="en-US" altLang="ko-KR" dirty="0"/>
          </a:p>
          <a:p>
            <a:pPr eaLnBrk="1" hangingPunct="1"/>
            <a:r>
              <a:rPr lang="ko-KR" altLang="en-US" dirty="0"/>
              <a:t>독립변수 </a:t>
            </a:r>
            <a:r>
              <a:rPr lang="en-US" altLang="ko-KR" dirty="0"/>
              <a:t>(independent variable), </a:t>
            </a:r>
            <a:r>
              <a:rPr lang="ko-KR" altLang="en-US" dirty="0"/>
              <a:t>종속변수 </a:t>
            </a:r>
            <a:r>
              <a:rPr lang="en-US" altLang="ko-KR" dirty="0"/>
              <a:t>(dependent variable)</a:t>
            </a:r>
          </a:p>
          <a:p>
            <a:pPr lvl="1" eaLnBrk="1" hangingPunct="1"/>
            <a:r>
              <a:rPr lang="en-US" altLang="ko-KR" dirty="0"/>
              <a:t>Predictor, input variable, field, attribute</a:t>
            </a:r>
          </a:p>
          <a:p>
            <a:pPr lvl="1" eaLnBrk="1" hangingPunct="1"/>
            <a:r>
              <a:rPr lang="en-US" altLang="ko-KR" dirty="0"/>
              <a:t>Response, output variable, target variable, outcome variable</a:t>
            </a:r>
            <a:endParaRPr lang="ko-KR" altLang="ko-KR" dirty="0"/>
          </a:p>
          <a:p>
            <a:pPr eaLnBrk="1" hangingPunct="1"/>
            <a:r>
              <a:rPr lang="ko-KR" altLang="en-US" dirty="0"/>
              <a:t> 계수 추정 또는 파라미터 추정</a:t>
            </a:r>
            <a:endParaRPr lang="en-US" altLang="ko-KR" dirty="0"/>
          </a:p>
          <a:p>
            <a:pPr eaLnBrk="1" hangingPunct="1"/>
            <a:r>
              <a:rPr lang="ko-KR" altLang="en-US" dirty="0"/>
              <a:t> </a:t>
            </a:r>
            <a:r>
              <a:rPr lang="ko-KR" altLang="en-US" dirty="0" err="1"/>
              <a:t>잔차</a:t>
            </a:r>
            <a:r>
              <a:rPr lang="en-US" altLang="ko-KR" dirty="0"/>
              <a:t>, </a:t>
            </a:r>
            <a:r>
              <a:rPr lang="ko-KR" altLang="en-US" dirty="0"/>
              <a:t>오류</a:t>
            </a:r>
          </a:p>
          <a:p>
            <a:pPr eaLnBrk="1" hangingPunct="1"/>
            <a:r>
              <a:rPr lang="ko-KR" altLang="en-US" dirty="0"/>
              <a:t> 학습 오류</a:t>
            </a:r>
            <a:r>
              <a:rPr lang="en-US" altLang="ko-KR" dirty="0"/>
              <a:t> vs. </a:t>
            </a:r>
            <a:r>
              <a:rPr lang="ko-KR" altLang="en-US" dirty="0"/>
              <a:t>평가 오류</a:t>
            </a:r>
          </a:p>
        </p:txBody>
      </p:sp>
    </p:spTree>
    <p:extLst>
      <p:ext uri="{BB962C8B-B14F-4D97-AF65-F5344CB8AC3E}">
        <p14:creationId xmlns:p14="http://schemas.microsoft.com/office/powerpoint/2010/main" val="1240365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용어 및 표기법</a:t>
            </a:r>
          </a:p>
        </p:txBody>
      </p:sp>
      <p:sp>
        <p:nvSpPr>
          <p:cNvPr id="2355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Case, Observation, Record, Pattern, Row</a:t>
            </a:r>
          </a:p>
          <a:p>
            <a:pPr lvl="1" eaLnBrk="1" hangingPunct="1"/>
            <a:r>
              <a:rPr lang="ko-KR" altLang="en-US" dirty="0"/>
              <a:t>측정이 수행되는 분석 단위</a:t>
            </a:r>
            <a:endParaRPr lang="en-US" altLang="ko-KR" dirty="0"/>
          </a:p>
          <a:p>
            <a:pPr eaLnBrk="1" hangingPunct="1"/>
            <a:r>
              <a:rPr lang="ko-KR" altLang="en-US" dirty="0"/>
              <a:t>지도학습 </a:t>
            </a:r>
            <a:r>
              <a:rPr lang="en-US" altLang="ko-KR" dirty="0"/>
              <a:t>vs. </a:t>
            </a:r>
            <a:r>
              <a:rPr lang="ko-KR" altLang="en-US" dirty="0"/>
              <a:t>비지도학습</a:t>
            </a:r>
            <a:endParaRPr lang="en-US" altLang="ko-KR" dirty="0"/>
          </a:p>
          <a:p>
            <a:pPr lvl="1" eaLnBrk="1" hangingPunct="1"/>
            <a:r>
              <a:rPr lang="en-US" altLang="ko-KR" dirty="0"/>
              <a:t>Test Data</a:t>
            </a:r>
          </a:p>
          <a:p>
            <a:pPr lvl="1" eaLnBrk="1" hangingPunct="1"/>
            <a:r>
              <a:rPr lang="en-US" altLang="ko-KR" dirty="0"/>
              <a:t>Training Data</a:t>
            </a:r>
          </a:p>
          <a:p>
            <a:pPr eaLnBrk="1" hangingPunct="1"/>
            <a:r>
              <a:rPr lang="en-US" altLang="ko-KR" dirty="0"/>
              <a:t>Confidence</a:t>
            </a:r>
          </a:p>
          <a:p>
            <a:pPr lvl="1" eaLnBrk="1" hangingPunct="1"/>
            <a:r>
              <a:rPr lang="ko-KR" altLang="en-US" dirty="0"/>
              <a:t>제품</a:t>
            </a:r>
            <a:r>
              <a:rPr lang="en-US" altLang="ko-KR" dirty="0"/>
              <a:t> 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구매된다면 </a:t>
            </a:r>
            <a:r>
              <a:rPr lang="en-US" altLang="ko-KR" dirty="0"/>
              <a:t>C</a:t>
            </a:r>
            <a:r>
              <a:rPr lang="ko-KR" altLang="en-US" dirty="0"/>
              <a:t>도 같이 구매된다</a:t>
            </a:r>
            <a:r>
              <a:rPr lang="en-US" altLang="ko-KR" dirty="0"/>
              <a:t>.</a:t>
            </a:r>
          </a:p>
          <a:p>
            <a:pPr lvl="1" eaLnBrk="1" hangingPunct="1"/>
            <a:r>
              <a:rPr lang="ko-KR" altLang="en-US" dirty="0"/>
              <a:t>제품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구매할 때 </a:t>
            </a:r>
            <a:r>
              <a:rPr lang="en-US" altLang="ko-KR" dirty="0"/>
              <a:t>C</a:t>
            </a:r>
            <a:r>
              <a:rPr lang="ko-KR" altLang="en-US" dirty="0"/>
              <a:t>를 구매할 조건부 확률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52750"/>
            <a:ext cx="5472117" cy="18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ko-KR" altLang="en-US" dirty="0"/>
              <a:t>데이터 마이닝</a:t>
            </a:r>
            <a:r>
              <a:rPr lang="en-US" altLang="ko-KR" dirty="0"/>
              <a:t>(Data mining)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  <a:r>
              <a:rPr lang="ko-KR" altLang="en-US" dirty="0"/>
              <a:t>에서 </a:t>
            </a:r>
            <a:r>
              <a:rPr lang="en-US" altLang="ko-KR" dirty="0"/>
              <a:t>f</a:t>
            </a:r>
            <a:r>
              <a:rPr lang="ko-KR" altLang="en-US" dirty="0"/>
              <a:t>찾기 문제</a:t>
            </a:r>
          </a:p>
        </p:txBody>
      </p:sp>
      <p:pic>
        <p:nvPicPr>
          <p:cNvPr id="24580" name="Picture 2" descr="https://d144.intsig.net/sync/u/CamScanner_Page/5A65HJf39b0TX3gd5NWrQyLX.jpg?t=13781066061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4" y="1275984"/>
            <a:ext cx="5186363" cy="254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107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예측</a:t>
            </a:r>
            <a:r>
              <a:rPr lang="en-US" altLang="ko-KR" dirty="0"/>
              <a:t>(Prediction)</a:t>
            </a:r>
            <a:endParaRPr lang="ko-KR" alt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대표적인 예측 방법</a:t>
            </a:r>
            <a:r>
              <a:rPr lang="en-US" altLang="ko-KR" dirty="0"/>
              <a:t>: </a:t>
            </a:r>
            <a:r>
              <a:rPr lang="ko-KR" altLang="en-US" dirty="0"/>
              <a:t>회귀분석</a:t>
            </a:r>
            <a:r>
              <a:rPr lang="en-US" altLang="ko-KR" dirty="0"/>
              <a:t>(Regression)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r>
              <a:rPr lang="ko-KR" altLang="en-US" dirty="0"/>
              <a:t>독립변수 또는 </a:t>
            </a:r>
            <a:r>
              <a:rPr lang="ko-KR" altLang="en-US" dirty="0" err="1"/>
              <a:t>예측변수로</a:t>
            </a:r>
            <a:r>
              <a:rPr lang="ko-KR" altLang="en-US" dirty="0"/>
              <a:t> 종속변수를 예측</a:t>
            </a:r>
          </a:p>
          <a:p>
            <a:pPr eaLnBrk="1" hangingPunct="1"/>
            <a:r>
              <a:rPr lang="ko-KR" altLang="en-US" dirty="0"/>
              <a:t> 독립변수는 연속적이거나 또는 </a:t>
            </a:r>
            <a:r>
              <a:rPr lang="ko-KR" altLang="en-US" dirty="0" err="1"/>
              <a:t>범주적일</a:t>
            </a:r>
            <a:r>
              <a:rPr lang="ko-KR" altLang="en-US" dirty="0"/>
              <a:t> 수 있음</a:t>
            </a:r>
          </a:p>
          <a:p>
            <a:pPr eaLnBrk="1" hangingPunct="1"/>
            <a:r>
              <a:rPr lang="ko-KR" altLang="en-US" dirty="0"/>
              <a:t> 선형 회귀분석</a:t>
            </a:r>
            <a:r>
              <a:rPr lang="en-US" altLang="ko-KR" dirty="0"/>
              <a:t>, k-</a:t>
            </a:r>
            <a:r>
              <a:rPr lang="ko-KR" altLang="en-US" dirty="0"/>
              <a:t>근접 이웃 기법</a:t>
            </a:r>
            <a:r>
              <a:rPr lang="en-US" altLang="ko-KR" dirty="0"/>
              <a:t>, </a:t>
            </a:r>
            <a:r>
              <a:rPr lang="ko-KR" altLang="en-US" dirty="0"/>
              <a:t>신경망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r>
              <a:rPr lang="ko-KR" altLang="en-US" dirty="0"/>
              <a:t> 예</a:t>
            </a:r>
          </a:p>
          <a:p>
            <a:pPr lvl="1" eaLnBrk="1" hangingPunct="1"/>
            <a:r>
              <a:rPr lang="ko-KR" altLang="en-US" dirty="0"/>
              <a:t> 마케팅 캠페인에 응할 것인가</a:t>
            </a:r>
            <a:r>
              <a:rPr lang="en-US" altLang="ko-KR" dirty="0"/>
              <a:t>? 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 다음 </a:t>
            </a:r>
            <a:r>
              <a:rPr lang="en-US" altLang="ko-KR" dirty="0"/>
              <a:t>6</a:t>
            </a:r>
            <a:r>
              <a:rPr lang="ko-KR" altLang="en-US" dirty="0"/>
              <a:t>개월 안에 통신 서비스를 그만둘 것인가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 eaLnBrk="1" hangingPunct="1"/>
            <a:r>
              <a:rPr lang="ko-KR" altLang="en-US" dirty="0"/>
              <a:t> 다음 주 주가 = </a:t>
            </a:r>
            <a:r>
              <a:rPr lang="en-US" altLang="ko-KR" dirty="0"/>
              <a:t>f(</a:t>
            </a:r>
            <a:r>
              <a:rPr lang="ko-KR" altLang="en-US" dirty="0"/>
              <a:t>최근 가격</a:t>
            </a:r>
            <a:r>
              <a:rPr lang="en-US" altLang="ko-KR" dirty="0"/>
              <a:t>, </a:t>
            </a:r>
            <a:r>
              <a:rPr lang="ko-KR" altLang="en-US" dirty="0"/>
              <a:t>경제지표) </a:t>
            </a:r>
            <a:endParaRPr lang="en-US" altLang="ko-KR" dirty="0"/>
          </a:p>
          <a:p>
            <a:pPr lvl="1" eaLnBrk="1" hangingPunct="1">
              <a:buFont typeface="Arial" pitchFamily="34" charset="0"/>
              <a:buNone/>
            </a:pPr>
            <a:r>
              <a:rPr lang="ko-KR" altLang="en-US" dirty="0"/>
              <a:t> </a:t>
            </a:r>
            <a:endParaRPr lang="en-US" altLang="ko-KR" dirty="0"/>
          </a:p>
          <a:p>
            <a:pPr lvl="1" eaLnBrk="1" hangingPunct="1">
              <a:buFont typeface="Arial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899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보르도</a:t>
            </a:r>
            <a:r>
              <a:rPr lang="ko-KR" altLang="en-US" dirty="0"/>
              <a:t> 와인 생산과정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42DFC-702D-4C68-B120-13D92BE87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627" name="슬라이드 번호 개체 틀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62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108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108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108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108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108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108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108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108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fld id="{BCD1C105-3CC4-4E44-8612-F016D24DC89E}" type="slidenum">
              <a:rPr lang="ko-KR" altLang="en-US" sz="969">
                <a:solidFill>
                  <a:schemeClr val="tx1"/>
                </a:solidFill>
                <a:latin typeface="Arial" pitchFamily="34" charset="0"/>
              </a:rPr>
              <a:pPr/>
              <a:t>29</a:t>
            </a:fld>
            <a:endParaRPr lang="ko-KR" altLang="en-US" sz="969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6628" name="Picture 2" descr="http://t2.gstatic.com/images?q=tbn:Fv3O-4s10uGA0M:http://www.avignon-et-provence.com/photo-de-provence/galerie-virtuelle/img/vendanges-vignoble.jpg">
            <a:hlinkClick r:id="rId2"/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0" y="2917948"/>
            <a:ext cx="996923" cy="74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 descr="http://t1.gstatic.com/images?q=tbn:StMte-uCBTqIEM:http://www.olazko.com/gallery/d/665-3/Wine_in_Oak_Barrels.jpg">
            <a:hlinkClick r:id="rId4"/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0" y="3659798"/>
            <a:ext cx="996923" cy="74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6" descr="http://t0.gstatic.com/images?q=tbn:xGVgMYkUqrOG8M:http://www.tennesseewines.com/GH04.jpg">
            <a:hlinkClick r:id="rId6"/>
          </p:cNvPr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0" y="2237955"/>
            <a:ext cx="996923" cy="74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10" descr="http://tbn3.google.com/images?q=tbn:hRcrz0tMuMNcVM:http://bbrblog.com/wp-content/uploads/2008/04/wine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3511429"/>
            <a:ext cx="750094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8" descr="http://t0.gstatic.com/images?q=tbn:s-0sP57BKYopmM:http://www.thestoreinanacortes.com/WINE/WINE/WINESHOP4X800X600.jpg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1" y="1928814"/>
            <a:ext cx="1021556" cy="705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10" descr="http://t0.gstatic.com/images?q=tbn:QOSszxQ72ukj-M:http://midwesternwine.org/pics/vineyard-winter_sm.jpg">
            <a:hlinkClick r:id="rId12"/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730" y="1504921"/>
            <a:ext cx="996923" cy="747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12" descr="http://t1.gstatic.com/images?q=tbn:E6q1d_ARg9PUHM:http://www.wineaustralia.com/australia/Portals/2/wceimages/07BottlingLine.jpg">
            <a:hlinkClick r:id="rId14"/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298" y="3560885"/>
            <a:ext cx="935831" cy="48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7" name="TextBox 18"/>
          <p:cNvSpPr txBox="1">
            <a:spLocks noChangeArrowheads="1"/>
          </p:cNvSpPr>
          <p:nvPr/>
        </p:nvSpPr>
        <p:spPr bwMode="auto">
          <a:xfrm>
            <a:off x="428625" y="3016861"/>
            <a:ext cx="857250" cy="24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18</a:t>
            </a:r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개월 후</a:t>
            </a:r>
          </a:p>
        </p:txBody>
      </p:sp>
      <p:sp>
        <p:nvSpPr>
          <p:cNvPr id="26638" name="TextBox 19"/>
          <p:cNvSpPr txBox="1">
            <a:spLocks noChangeArrowheads="1"/>
          </p:cNvSpPr>
          <p:nvPr/>
        </p:nvSpPr>
        <p:spPr bwMode="auto">
          <a:xfrm>
            <a:off x="3536156" y="3956539"/>
            <a:ext cx="857250" cy="24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6</a:t>
            </a:r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개월 후</a:t>
            </a:r>
          </a:p>
        </p:txBody>
      </p:sp>
      <p:pic>
        <p:nvPicPr>
          <p:cNvPr id="26639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4" y="3612540"/>
            <a:ext cx="266813" cy="3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3229593" y="3867894"/>
            <a:ext cx="12961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1335229" y="2671454"/>
            <a:ext cx="0" cy="747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3082" y="662639"/>
            <a:ext cx="993111" cy="47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5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Quiz #1: </a:t>
                </a:r>
                <a14:m>
                  <m:oMath xmlns:m="http://schemas.openxmlformats.org/officeDocument/2006/math">
                    <m:r>
                      <a:rPr lang="en-US" altLang="ko-KR"/>
                      <m:t>𝒇</m:t>
                    </m:r>
                    <m:r>
                      <a:rPr lang="en-US" altLang="ko-KR"/>
                      <m:t> </m:t>
                    </m:r>
                  </m:oMath>
                </a14:m>
                <a:r>
                  <a:rPr lang="ko-KR" altLang="en-US" dirty="0"/>
                  <a:t>는 무엇일까</a:t>
                </a:r>
                <a:r>
                  <a:rPr lang="en-US" altLang="ko-KR" dirty="0"/>
                  <a:t>?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85" t="-30189" b="-50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78" y="1325458"/>
            <a:ext cx="4663844" cy="293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7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기상조건에 따른 </a:t>
            </a:r>
            <a:r>
              <a:rPr lang="ko-KR" altLang="en-US" dirty="0" err="1"/>
              <a:t>보르도</a:t>
            </a:r>
            <a:r>
              <a:rPr lang="ko-KR" altLang="en-US" dirty="0"/>
              <a:t> 와인의 품질은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6A4D7F-3A4C-47B9-B887-DC7744F40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651" name="슬라이드 번호 개체 틀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62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108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108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108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108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108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108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108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108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fld id="{B3847A90-2DFF-47E8-A2FC-AA8E77315ACD}" type="slidenum">
              <a:rPr lang="ko-KR" altLang="en-US" sz="969">
                <a:solidFill>
                  <a:schemeClr val="tx1"/>
                </a:solidFill>
                <a:latin typeface="Arial" pitchFamily="34" charset="0"/>
              </a:rPr>
              <a:pPr/>
              <a:t>30</a:t>
            </a:fld>
            <a:endParaRPr lang="ko-KR" altLang="en-US" sz="969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7652" name="Picture 2" descr="http://t3.gstatic.com/images?q=tbn:_ct7EkZuEjXTgM:http://www.visitfingerlakes.com/images/member_services/large/032_BARRON-PRATT-VINEY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532" y="1402373"/>
            <a:ext cx="1232297" cy="174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C:\Documents and Settings\User\My Documents\STX\ashenfel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41" y="1450732"/>
            <a:ext cx="1125141" cy="173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직사각형 4"/>
          <p:cNvSpPr>
            <a:spLocks noChangeArrowheads="1"/>
          </p:cNvSpPr>
          <p:nvPr/>
        </p:nvSpPr>
        <p:spPr bwMode="auto">
          <a:xfrm>
            <a:off x="964407" y="3412516"/>
            <a:ext cx="5089922" cy="667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X:  1952~1980 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보르도 날씨</a:t>
            </a:r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월별 날씨</a:t>
            </a:r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햇볕</a:t>
            </a:r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강수량</a:t>
            </a:r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Vs. </a:t>
            </a:r>
          </a:p>
          <a:p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Y:  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보르도 와인 평균 가격 </a:t>
            </a:r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또는 품질</a:t>
            </a:r>
            <a:r>
              <a:rPr lang="en-US" altLang="ko-KR" sz="1246" b="1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246" b="1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246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655" name="TextBox 6"/>
          <p:cNvSpPr txBox="1">
            <a:spLocks noChangeArrowheads="1"/>
          </p:cNvSpPr>
          <p:nvPr/>
        </p:nvSpPr>
        <p:spPr bwMode="auto">
          <a:xfrm>
            <a:off x="4714875" y="2027727"/>
            <a:ext cx="1714500" cy="24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기온</a:t>
            </a:r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, </a:t>
            </a:r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강수량 등등</a:t>
            </a:r>
          </a:p>
        </p:txBody>
      </p:sp>
    </p:spTree>
    <p:extLst>
      <p:ext uri="{BB962C8B-B14F-4D97-AF65-F5344CB8AC3E}">
        <p14:creationId xmlns:p14="http://schemas.microsoft.com/office/powerpoint/2010/main" val="3284539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보르도 와인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3AA2D-7BE6-4E0F-B5B8-3AE7F7B1F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2303860" y="1533160"/>
            <a:ext cx="4339828" cy="143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[  Orley Ashenfelter  ]</a:t>
            </a:r>
          </a:p>
          <a:p>
            <a:pPr algn="l"/>
            <a:r>
              <a:rPr lang="ko-KR" altLang="en-US" sz="1246">
                <a:solidFill>
                  <a:schemeClr val="tx1"/>
                </a:solidFill>
                <a:latin typeface="Arial" pitchFamily="34" charset="0"/>
              </a:rPr>
              <a:t>품질</a:t>
            </a:r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 = 12.145</a:t>
            </a:r>
          </a:p>
          <a:p>
            <a:pPr algn="l"/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               + 0.00117 * </a:t>
            </a:r>
            <a:r>
              <a:rPr lang="ko-KR" altLang="en-US" sz="1246">
                <a:solidFill>
                  <a:schemeClr val="tx1"/>
                </a:solidFill>
                <a:latin typeface="Arial" pitchFamily="34" charset="0"/>
              </a:rPr>
              <a:t>겨울 강우량</a:t>
            </a:r>
            <a:endParaRPr lang="en-US" altLang="ko-KR" sz="1246">
              <a:solidFill>
                <a:schemeClr val="tx1"/>
              </a:solidFill>
              <a:latin typeface="Arial" pitchFamily="34" charset="0"/>
            </a:endParaRPr>
          </a:p>
          <a:p>
            <a:pPr algn="l"/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               + 0.06140 * </a:t>
            </a:r>
            <a:r>
              <a:rPr lang="ko-KR" altLang="en-US" sz="1246">
                <a:solidFill>
                  <a:schemeClr val="tx1"/>
                </a:solidFill>
                <a:latin typeface="Arial" pitchFamily="34" charset="0"/>
              </a:rPr>
              <a:t>생장기 평균 기온</a:t>
            </a:r>
            <a:endParaRPr lang="en-US" altLang="ko-KR" sz="1246">
              <a:solidFill>
                <a:schemeClr val="tx1"/>
              </a:solidFill>
              <a:latin typeface="Arial" pitchFamily="34" charset="0"/>
            </a:endParaRPr>
          </a:p>
          <a:p>
            <a:pPr algn="l"/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                - 0.00386 * </a:t>
            </a:r>
            <a:r>
              <a:rPr lang="ko-KR" altLang="en-US" sz="1246">
                <a:solidFill>
                  <a:schemeClr val="tx1"/>
                </a:solidFill>
                <a:latin typeface="Arial" pitchFamily="34" charset="0"/>
              </a:rPr>
              <a:t>추수기 강우량</a:t>
            </a:r>
            <a:endParaRPr lang="en-US" altLang="ko-KR" sz="1246">
              <a:solidFill>
                <a:schemeClr val="tx1"/>
              </a:solidFill>
              <a:latin typeface="Arial" pitchFamily="34" charset="0"/>
            </a:endParaRPr>
          </a:p>
          <a:p>
            <a:pPr algn="l"/>
            <a:r>
              <a:rPr lang="ko-KR" altLang="en-US" sz="1246">
                <a:solidFill>
                  <a:schemeClr val="tx1"/>
                </a:solidFill>
                <a:latin typeface="Arial" pitchFamily="34" charset="0"/>
              </a:rPr>
              <a:t>이것은 언제 계산될 수 있는가</a:t>
            </a:r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?  Vs. </a:t>
            </a:r>
            <a:r>
              <a:rPr lang="ko-KR" altLang="en-US" sz="1246">
                <a:solidFill>
                  <a:schemeClr val="tx1"/>
                </a:solidFill>
                <a:latin typeface="Arial" pitchFamily="34" charset="0"/>
              </a:rPr>
              <a:t>전문가들</a:t>
            </a:r>
            <a:r>
              <a:rPr lang="en-US" altLang="ko-KR" sz="1246">
                <a:solidFill>
                  <a:schemeClr val="tx1"/>
                </a:solidFill>
                <a:latin typeface="Arial" pitchFamily="34" charset="0"/>
              </a:rPr>
              <a:t>? </a:t>
            </a:r>
          </a:p>
          <a:p>
            <a:pPr algn="l"/>
            <a:endParaRPr lang="en-US" altLang="ko-KR" sz="1246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8676" name="Picture 2" descr="http://tbn3.google.com/images?q=tbn:xZK_BAeXXNog2M:http://www.e-winegifts.com/images/45_bottle_collec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6" y="1582615"/>
            <a:ext cx="1553766" cy="1588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6361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분류 </a:t>
            </a:r>
            <a:r>
              <a:rPr lang="en-US" altLang="ko-KR" dirty="0"/>
              <a:t>(Classification)</a:t>
            </a:r>
            <a:endParaRPr lang="ko-KR" altLang="ko-KR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 범주형 종속변수를 가진 회귀분석</a:t>
            </a:r>
            <a:r>
              <a:rPr lang="en-US" altLang="ko-KR" dirty="0"/>
              <a:t> </a:t>
            </a:r>
          </a:p>
          <a:p>
            <a:pPr eaLnBrk="1" hangingPunct="1"/>
            <a:r>
              <a:rPr lang="ko-KR" altLang="en-US" dirty="0"/>
              <a:t> 학습 데이터</a:t>
            </a:r>
            <a:r>
              <a:rPr lang="en-US" altLang="ko-KR" dirty="0"/>
              <a:t>, </a:t>
            </a:r>
            <a:r>
              <a:rPr lang="ko-KR" altLang="en-US" dirty="0"/>
              <a:t>평가 데이터</a:t>
            </a:r>
            <a:r>
              <a:rPr lang="en-US" altLang="ko-KR" dirty="0"/>
              <a:t>, </a:t>
            </a:r>
            <a:r>
              <a:rPr lang="ko-KR" altLang="en-US" dirty="0"/>
              <a:t>일반화</a:t>
            </a:r>
          </a:p>
          <a:p>
            <a:pPr eaLnBrk="1" hangingPunct="1"/>
            <a:r>
              <a:rPr lang="ko-KR" altLang="en-US" b="1" dirty="0">
                <a:solidFill>
                  <a:srgbClr val="FF0000"/>
                </a:solidFill>
              </a:rPr>
              <a:t> 의사결정 나무</a:t>
            </a:r>
            <a:r>
              <a:rPr lang="en-US" altLang="ko-KR" dirty="0"/>
              <a:t>, </a:t>
            </a:r>
            <a:r>
              <a:rPr lang="ko-KR" altLang="en-US" dirty="0"/>
              <a:t>신경망</a:t>
            </a:r>
            <a:endParaRPr lang="en-US" altLang="ko-KR" dirty="0"/>
          </a:p>
          <a:p>
            <a:pPr eaLnBrk="1" hangingPunct="1"/>
            <a:r>
              <a:rPr lang="ko-KR" altLang="en-US" dirty="0"/>
              <a:t> 예</a:t>
            </a:r>
          </a:p>
          <a:p>
            <a:pPr lvl="1" eaLnBrk="1" hangingPunct="1"/>
            <a:r>
              <a:rPr lang="en-US" altLang="ko-KR" dirty="0"/>
              <a:t> </a:t>
            </a:r>
            <a:r>
              <a:rPr lang="ko-KR" altLang="en-US" dirty="0"/>
              <a:t>대출 승인</a:t>
            </a:r>
            <a:r>
              <a:rPr lang="en-US" altLang="ko-KR" dirty="0"/>
              <a:t> </a:t>
            </a:r>
            <a:r>
              <a:rPr lang="ko-KR" altLang="en-US" dirty="0"/>
              <a:t>= </a:t>
            </a:r>
            <a:r>
              <a:rPr lang="en-US" altLang="ko-KR" dirty="0"/>
              <a:t>f(</a:t>
            </a:r>
            <a:r>
              <a:rPr lang="ko-KR" altLang="en-US" dirty="0"/>
              <a:t>개인정보</a:t>
            </a:r>
            <a:r>
              <a:rPr lang="en-US" altLang="ko-KR" dirty="0"/>
              <a:t>)</a:t>
            </a:r>
            <a:endParaRPr lang="ko-KR" altLang="en-US" dirty="0"/>
          </a:p>
          <a:p>
            <a:pPr lvl="1" eaLnBrk="1" hangingPunct="1"/>
            <a:r>
              <a:rPr lang="en-US" altLang="ko-KR" dirty="0"/>
              <a:t> </a:t>
            </a:r>
            <a:r>
              <a:rPr lang="ko-KR" altLang="en-US" dirty="0" err="1"/>
              <a:t>증권가격</a:t>
            </a:r>
            <a:r>
              <a:rPr lang="ko-KR" altLang="en-US" dirty="0"/>
              <a:t> 이동 방향</a:t>
            </a:r>
            <a:r>
              <a:rPr lang="en-US" altLang="ko-KR" dirty="0"/>
              <a:t> </a:t>
            </a:r>
            <a:r>
              <a:rPr lang="ko-KR" altLang="en-US" dirty="0"/>
              <a:t>= </a:t>
            </a:r>
            <a:r>
              <a:rPr lang="en-US" altLang="ko-KR" dirty="0"/>
              <a:t>f(</a:t>
            </a:r>
            <a:r>
              <a:rPr lang="ko-KR" altLang="en-US" dirty="0"/>
              <a:t>최근 가격</a:t>
            </a:r>
            <a:r>
              <a:rPr lang="en-US" altLang="ko-KR" dirty="0"/>
              <a:t>, </a:t>
            </a:r>
            <a:r>
              <a:rPr lang="ko-KR" altLang="en-US" dirty="0"/>
              <a:t>경제지표)</a:t>
            </a:r>
          </a:p>
        </p:txBody>
      </p:sp>
    </p:spTree>
    <p:extLst>
      <p:ext uri="{BB962C8B-B14F-4D97-AF65-F5344CB8AC3E}">
        <p14:creationId xmlns:p14="http://schemas.microsoft.com/office/powerpoint/2010/main" val="1998964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1246"/>
              <a:t>의사결정 나무</a:t>
            </a:r>
            <a:r>
              <a:rPr lang="en-US" altLang="ko-KR" sz="1246"/>
              <a:t>: </a:t>
            </a:r>
            <a:r>
              <a:rPr lang="ko-KR" altLang="en-US" sz="1246"/>
              <a:t>포털 사용자 중에서 서비스 사용자 예측</a:t>
            </a:r>
            <a:r>
              <a:rPr lang="en-US" altLang="ko-KR" sz="1246"/>
              <a:t> </a:t>
            </a:r>
            <a:r>
              <a:rPr lang="ko-KR" altLang="en-US" sz="1246"/>
              <a:t>                       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CAB748-4FD0-49C0-84DC-B1F70D1E5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0723" name="Group 33"/>
          <p:cNvGrpSpPr>
            <a:grpSpLocks/>
          </p:cNvGrpSpPr>
          <p:nvPr/>
        </p:nvGrpSpPr>
        <p:grpSpPr bwMode="auto">
          <a:xfrm>
            <a:off x="1017985" y="989135"/>
            <a:ext cx="4924425" cy="3139953"/>
            <a:chOff x="798" y="731"/>
            <a:chExt cx="4481" cy="2857"/>
          </a:xfrm>
        </p:grpSpPr>
        <p:pic>
          <p:nvPicPr>
            <p:cNvPr id="30725" name="Picture 14"/>
            <p:cNvPicPr>
              <a:picLocks noChangeAspect="1" noChangeArrowheads="1"/>
            </p:cNvPicPr>
            <p:nvPr/>
          </p:nvPicPr>
          <p:blipFill>
            <a:blip r:embed="rId2">
              <a:lum bright="-20000" contras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" y="731"/>
              <a:ext cx="4481" cy="2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6" name="Rectangle 15"/>
            <p:cNvSpPr>
              <a:spLocks noChangeArrowheads="1"/>
            </p:cNvSpPr>
            <p:nvPr/>
          </p:nvSpPr>
          <p:spPr bwMode="auto">
            <a:xfrm>
              <a:off x="810" y="2424"/>
              <a:ext cx="2358" cy="474"/>
            </a:xfrm>
            <a:prstGeom prst="rect">
              <a:avLst/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2308" tIns="32400" rIns="62308" bIns="32400" anchor="ctr"/>
            <a:lstStyle/>
            <a:p>
              <a:r>
                <a:rPr lang="en-US" altLang="ko-KR" sz="1246"/>
                <a:t>If </a:t>
              </a:r>
              <a:r>
                <a:rPr lang="ko-KR" altLang="en-US" sz="1246"/>
                <a:t>나이</a:t>
              </a:r>
              <a:r>
                <a:rPr lang="en-US" altLang="ko-KR" sz="1246"/>
                <a:t> &lt; 26, </a:t>
              </a:r>
              <a:r>
                <a:rPr lang="ko-KR" altLang="en-US" sz="1246"/>
                <a:t>연봉</a:t>
              </a:r>
              <a:r>
                <a:rPr lang="en-US" altLang="ko-KR" sz="1246"/>
                <a:t> &gt; 20K, </a:t>
              </a:r>
            </a:p>
            <a:p>
              <a:r>
                <a:rPr lang="en-US" altLang="ko-KR" sz="1246"/>
                <a:t>0 : 77.8%, 1 : 22.2% </a:t>
              </a:r>
            </a:p>
          </p:txBody>
        </p:sp>
        <p:sp>
          <p:nvSpPr>
            <p:cNvPr id="30727" name="Rectangle 16"/>
            <p:cNvSpPr>
              <a:spLocks noChangeArrowheads="1"/>
            </p:cNvSpPr>
            <p:nvPr/>
          </p:nvSpPr>
          <p:spPr bwMode="auto">
            <a:xfrm>
              <a:off x="820" y="3106"/>
              <a:ext cx="3456" cy="474"/>
            </a:xfrm>
            <a:prstGeom prst="rect">
              <a:avLst/>
            </a:prstGeom>
            <a:solidFill>
              <a:srgbClr val="FFCC00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62308" tIns="32400" rIns="62308" bIns="32400" anchor="ctr"/>
            <a:lstStyle/>
            <a:p>
              <a:r>
                <a:rPr lang="en-US" altLang="ko-KR" sz="1246"/>
                <a:t>If </a:t>
              </a:r>
              <a:r>
                <a:rPr lang="ko-KR" altLang="en-US" sz="1246"/>
                <a:t>나이</a:t>
              </a:r>
              <a:r>
                <a:rPr lang="en-US" altLang="ko-KR" sz="1246"/>
                <a:t> &gt; 26, </a:t>
              </a:r>
              <a:r>
                <a:rPr lang="ko-KR" altLang="en-US" sz="1246"/>
                <a:t>자녀 수</a:t>
              </a:r>
              <a:r>
                <a:rPr lang="en-US" altLang="ko-KR" sz="1246"/>
                <a:t> &lt; 2, </a:t>
              </a:r>
              <a:r>
                <a:rPr lang="ko-KR" altLang="en-US" sz="1246"/>
                <a:t>연봉</a:t>
              </a:r>
              <a:r>
                <a:rPr lang="en-US" altLang="ko-KR" sz="1246"/>
                <a:t> &lt; 50K , </a:t>
              </a:r>
            </a:p>
            <a:p>
              <a:r>
                <a:rPr lang="en-US" altLang="ko-KR" sz="1246"/>
                <a:t>0 : 10.0%, 1 : 90.0%</a:t>
              </a:r>
            </a:p>
          </p:txBody>
        </p:sp>
        <p:sp>
          <p:nvSpPr>
            <p:cNvPr id="30728" name="Text Box 17"/>
            <p:cNvSpPr txBox="1">
              <a:spLocks noChangeArrowheads="1"/>
            </p:cNvSpPr>
            <p:nvPr/>
          </p:nvSpPr>
          <p:spPr bwMode="auto">
            <a:xfrm>
              <a:off x="3474" y="1044"/>
              <a:ext cx="312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ko-KR" altLang="en-US" sz="554">
                  <a:solidFill>
                    <a:schemeClr val="tx1"/>
                  </a:solidFill>
                  <a:latin typeface="Arial" pitchFamily="34" charset="0"/>
                </a:rPr>
                <a:t>나이</a:t>
              </a:r>
            </a:p>
          </p:txBody>
        </p:sp>
        <p:sp>
          <p:nvSpPr>
            <p:cNvPr id="30729" name="Text Box 18"/>
            <p:cNvSpPr txBox="1">
              <a:spLocks noChangeArrowheads="1"/>
            </p:cNvSpPr>
            <p:nvPr/>
          </p:nvSpPr>
          <p:spPr bwMode="auto">
            <a:xfrm>
              <a:off x="2422" y="1738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ko-KR" altLang="en-US" sz="554">
                  <a:solidFill>
                    <a:schemeClr val="tx1"/>
                  </a:solidFill>
                  <a:latin typeface="Arial" pitchFamily="34" charset="0"/>
                </a:rPr>
                <a:t>연봉</a:t>
              </a:r>
            </a:p>
          </p:txBody>
        </p:sp>
        <p:sp>
          <p:nvSpPr>
            <p:cNvPr id="30730" name="Text Box 19"/>
            <p:cNvSpPr txBox="1">
              <a:spLocks noChangeArrowheads="1"/>
            </p:cNvSpPr>
            <p:nvPr/>
          </p:nvSpPr>
          <p:spPr bwMode="auto">
            <a:xfrm>
              <a:off x="4118" y="1742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ko-KR" altLang="en-US" sz="554">
                  <a:solidFill>
                    <a:schemeClr val="tx1"/>
                  </a:solidFill>
                  <a:latin typeface="Arial" pitchFamily="34" charset="0"/>
                </a:rPr>
                <a:t>자녀 수</a:t>
              </a:r>
            </a:p>
          </p:txBody>
        </p:sp>
        <p:sp>
          <p:nvSpPr>
            <p:cNvPr id="30731" name="Text Box 20"/>
            <p:cNvSpPr txBox="1">
              <a:spLocks noChangeArrowheads="1"/>
            </p:cNvSpPr>
            <p:nvPr/>
          </p:nvSpPr>
          <p:spPr bwMode="auto">
            <a:xfrm>
              <a:off x="3672" y="2424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ko-KR" altLang="en-US" sz="554">
                  <a:solidFill>
                    <a:schemeClr val="tx1"/>
                  </a:solidFill>
                  <a:latin typeface="Arial" pitchFamily="34" charset="0"/>
                </a:rPr>
                <a:t>연봉</a:t>
              </a:r>
            </a:p>
          </p:txBody>
        </p:sp>
        <p:sp>
          <p:nvSpPr>
            <p:cNvPr id="30732" name="Text Box 21"/>
            <p:cNvSpPr txBox="1">
              <a:spLocks noChangeArrowheads="1"/>
            </p:cNvSpPr>
            <p:nvPr/>
          </p:nvSpPr>
          <p:spPr bwMode="auto">
            <a:xfrm>
              <a:off x="2446" y="1288"/>
              <a:ext cx="68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&lt; 26</a:t>
              </a:r>
            </a:p>
          </p:txBody>
        </p:sp>
        <p:sp>
          <p:nvSpPr>
            <p:cNvPr id="30733" name="Text Box 22"/>
            <p:cNvSpPr txBox="1">
              <a:spLocks noChangeArrowheads="1"/>
            </p:cNvSpPr>
            <p:nvPr/>
          </p:nvSpPr>
          <p:spPr bwMode="auto">
            <a:xfrm>
              <a:off x="4148" y="1292"/>
              <a:ext cx="68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&gt;= 26</a:t>
              </a:r>
            </a:p>
          </p:txBody>
        </p:sp>
        <p:sp>
          <p:nvSpPr>
            <p:cNvPr id="30734" name="Text Box 23"/>
            <p:cNvSpPr txBox="1">
              <a:spLocks noChangeArrowheads="1"/>
            </p:cNvSpPr>
            <p:nvPr/>
          </p:nvSpPr>
          <p:spPr bwMode="auto">
            <a:xfrm>
              <a:off x="2006" y="1982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&lt; 2000</a:t>
              </a:r>
            </a:p>
          </p:txBody>
        </p:sp>
        <p:sp>
          <p:nvSpPr>
            <p:cNvPr id="30735" name="Text Box 24"/>
            <p:cNvSpPr txBox="1">
              <a:spLocks noChangeArrowheads="1"/>
            </p:cNvSpPr>
            <p:nvPr/>
          </p:nvSpPr>
          <p:spPr bwMode="auto">
            <a:xfrm>
              <a:off x="2838" y="1974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&gt;= 2000</a:t>
              </a:r>
            </a:p>
          </p:txBody>
        </p:sp>
        <p:sp>
          <p:nvSpPr>
            <p:cNvPr id="30736" name="Text Box 25"/>
            <p:cNvSpPr txBox="1">
              <a:spLocks noChangeArrowheads="1"/>
            </p:cNvSpPr>
            <p:nvPr/>
          </p:nvSpPr>
          <p:spPr bwMode="auto">
            <a:xfrm>
              <a:off x="3706" y="1966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&lt; 2</a:t>
              </a:r>
            </a:p>
          </p:txBody>
        </p:sp>
        <p:sp>
          <p:nvSpPr>
            <p:cNvPr id="30737" name="Text Box 26"/>
            <p:cNvSpPr txBox="1">
              <a:spLocks noChangeArrowheads="1"/>
            </p:cNvSpPr>
            <p:nvPr/>
          </p:nvSpPr>
          <p:spPr bwMode="auto">
            <a:xfrm>
              <a:off x="4526" y="1976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&gt;= 2</a:t>
              </a:r>
            </a:p>
          </p:txBody>
        </p:sp>
        <p:sp>
          <p:nvSpPr>
            <p:cNvPr id="30738" name="Text Box 30"/>
            <p:cNvSpPr txBox="1">
              <a:spLocks noChangeArrowheads="1"/>
            </p:cNvSpPr>
            <p:nvPr/>
          </p:nvSpPr>
          <p:spPr bwMode="auto">
            <a:xfrm>
              <a:off x="3276" y="2646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&lt; 5000</a:t>
              </a:r>
            </a:p>
          </p:txBody>
        </p:sp>
        <p:sp>
          <p:nvSpPr>
            <p:cNvPr id="30739" name="Text Box 31"/>
            <p:cNvSpPr txBox="1">
              <a:spLocks noChangeArrowheads="1"/>
            </p:cNvSpPr>
            <p:nvPr/>
          </p:nvSpPr>
          <p:spPr bwMode="auto">
            <a:xfrm>
              <a:off x="4108" y="2638"/>
              <a:ext cx="744" cy="1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2308" tIns="32400" rIns="62308" bIns="32400">
              <a:spAutoFit/>
            </a:bodyPr>
            <a:lstStyle>
              <a:lvl1pPr>
                <a:defRPr sz="2400">
                  <a:solidFill>
                    <a:srgbClr val="7F7F7F"/>
                  </a:solidFill>
                  <a:latin typeface="Century Gothic" pitchFamily="34" charset="0"/>
                </a:defRPr>
              </a:lvl1pPr>
              <a:lvl2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2pPr>
              <a:lvl3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3pPr>
              <a:lvl4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4pPr>
              <a:lvl5pPr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5pPr>
              <a:lvl6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6pPr>
              <a:lvl7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7pPr>
              <a:lvl8pPr eaLnBrk="0" fontAlgn="base" hangingPunct="0">
                <a:spcAft>
                  <a:spcPct val="0"/>
                </a:spcAft>
                <a:buFont typeface="Arial" pitchFamily="34" charset="0"/>
                <a:buChar char="•"/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8pPr>
              <a:lvl9pPr eaLnBrk="0" fontAlgn="base" hangingPunct="0">
                <a:spcAft>
                  <a:spcPct val="0"/>
                </a:spcAft>
                <a:defRPr sz="1600">
                  <a:solidFill>
                    <a:srgbClr val="7F7F7F"/>
                  </a:solidFill>
                  <a:latin typeface="Century Gothic" pitchFamily="34" charset="0"/>
                </a:defRPr>
              </a:lvl9pPr>
            </a:lstStyle>
            <a:p>
              <a:r>
                <a:rPr lang="en-US" altLang="ko-KR" sz="554">
                  <a:solidFill>
                    <a:schemeClr val="tx1"/>
                  </a:solidFill>
                  <a:latin typeface="Arial" pitchFamily="34" charset="0"/>
                </a:rPr>
                <a:t>&gt;= 5000</a:t>
              </a:r>
            </a:p>
          </p:txBody>
        </p:sp>
      </p:grpSp>
      <p:sp>
        <p:nvSpPr>
          <p:cNvPr id="30724" name="Text Box 34"/>
          <p:cNvSpPr txBox="1">
            <a:spLocks noChangeArrowheads="1"/>
          </p:cNvSpPr>
          <p:nvPr/>
        </p:nvSpPr>
        <p:spPr bwMode="auto">
          <a:xfrm>
            <a:off x="340519" y="1199051"/>
            <a:ext cx="2552700" cy="505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308" tIns="32400" rIns="62308" bIns="32400"/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l"/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사용자</a:t>
            </a:r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 1: </a:t>
            </a:r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비사용자</a:t>
            </a:r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271819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장바구니 분석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어떤 항목들이 함께 구매되는가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 A Priori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알고리즘</a:t>
            </a:r>
            <a:endParaRPr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buFont typeface="Arial" charset="0"/>
              <a:buChar char="•"/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예  </a:t>
            </a:r>
          </a:p>
          <a:p>
            <a:pPr lvl="1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라는 영화를 본 사람들은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라는 영화도 본다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우유와 버터는 함께 구매된다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</a:p>
          <a:p>
            <a:pPr lvl="1">
              <a:defRPr/>
            </a:pP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또한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시간관계</a:t>
            </a:r>
            <a:endParaRPr lang="ko-KR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235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latin typeface="+mn-ea"/>
                <a:ea typeface="+mn-ea"/>
              </a:rPr>
              <a:t>추천 시스템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32771" name="텍스트 개체 틀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내용 </a:t>
            </a:r>
            <a:r>
              <a:rPr lang="ko-KR" altLang="en-US" dirty="0" err="1"/>
              <a:t>연관분석</a:t>
            </a:r>
            <a:r>
              <a:rPr lang="en-US" altLang="ko-KR" dirty="0"/>
              <a:t>(Nate) </a:t>
            </a:r>
            <a:endParaRPr lang="ko-KR" altLang="ko-KR" dirty="0"/>
          </a:p>
        </p:txBody>
      </p:sp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3000375" y="2126641"/>
            <a:ext cx="3587354" cy="182220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endParaRPr lang="ko-KR" altLang="ko-KR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2773" name="AutoShape 6"/>
          <p:cNvSpPr>
            <a:spLocks noChangeArrowheads="1"/>
          </p:cNvSpPr>
          <p:nvPr/>
        </p:nvSpPr>
        <p:spPr bwMode="auto">
          <a:xfrm>
            <a:off x="535782" y="2324468"/>
            <a:ext cx="1997868" cy="1659548"/>
          </a:xfrm>
          <a:prstGeom prst="roundRect">
            <a:avLst>
              <a:gd name="adj" fmla="val 11093"/>
            </a:avLst>
          </a:prstGeom>
          <a:solidFill>
            <a:srgbClr val="FFFFFF"/>
          </a:solidFill>
          <a:ln w="6350" algn="ctr">
            <a:solidFill>
              <a:srgbClr val="000000"/>
            </a:solidFill>
            <a:round/>
            <a:headEnd/>
            <a:tailEnd/>
          </a:ln>
          <a:effectLst>
            <a:outerShdw dist="107763" dir="2700000" algn="ctr" rotWithShape="0">
              <a:srgbClr val="919191">
                <a:alpha val="50000"/>
              </a:srgbClr>
            </a:outerShdw>
          </a:effectLst>
        </p:spPr>
        <p:txBody>
          <a:bodyPr wrap="none" anchor="ctr"/>
          <a:lstStyle/>
          <a:p>
            <a:endParaRPr lang="ko-KR" altLang="ko-KR" sz="831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774" name="Oval 7"/>
          <p:cNvSpPr>
            <a:spLocks noChangeArrowheads="1"/>
          </p:cNvSpPr>
          <p:nvPr/>
        </p:nvSpPr>
        <p:spPr bwMode="auto">
          <a:xfrm>
            <a:off x="1125141" y="2670664"/>
            <a:ext cx="607219" cy="604471"/>
          </a:xfrm>
          <a:prstGeom prst="ellipse">
            <a:avLst/>
          </a:prstGeom>
          <a:solidFill>
            <a:srgbClr val="3366FF">
              <a:alpha val="50195"/>
            </a:srgbClr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 sz="1246" b="1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1500188" y="2522293"/>
            <a:ext cx="826293" cy="817685"/>
          </a:xfrm>
          <a:prstGeom prst="ellipse">
            <a:avLst/>
          </a:prstGeom>
          <a:solidFill>
            <a:srgbClr val="FF0000">
              <a:alpha val="50195"/>
            </a:srgbClr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ko-KR" sz="1246" b="1">
              <a:solidFill>
                <a:srgbClr val="000000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32776" name="Text Box 9"/>
          <p:cNvSpPr txBox="1">
            <a:spLocks noChangeArrowheads="1"/>
          </p:cNvSpPr>
          <p:nvPr/>
        </p:nvSpPr>
        <p:spPr bwMode="auto">
          <a:xfrm>
            <a:off x="857250" y="3461972"/>
            <a:ext cx="1545432" cy="424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646" tIns="30773" rIns="62646" bIns="30773">
            <a:spAutoFit/>
          </a:bodyPr>
          <a:lstStyle>
            <a:lvl1pPr marL="177800" indent="-177800"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>
              <a:spcBef>
                <a:spcPct val="20000"/>
              </a:spcBef>
              <a:buSzPct val="70000"/>
              <a:buFont typeface="Wingdings" pitchFamily="2" charset="2"/>
              <a:buChar char="n"/>
            </a:pPr>
            <a:r>
              <a:rPr lang="ko-KR" altLang="en-US" sz="692">
                <a:solidFill>
                  <a:srgbClr val="000000"/>
                </a:solidFill>
                <a:latin typeface="Arial" pitchFamily="34" charset="0"/>
              </a:rPr>
              <a:t>지지도</a:t>
            </a:r>
            <a:r>
              <a:rPr lang="en-US" altLang="ko-KR" sz="692">
                <a:solidFill>
                  <a:srgbClr val="000000"/>
                </a:solidFill>
                <a:latin typeface="Arial" pitchFamily="34" charset="0"/>
              </a:rPr>
              <a:t> : 4.7%</a:t>
            </a:r>
          </a:p>
          <a:p>
            <a:pPr>
              <a:spcBef>
                <a:spcPct val="20000"/>
              </a:spcBef>
              <a:buSzPct val="70000"/>
              <a:buFont typeface="Wingdings" pitchFamily="2" charset="2"/>
              <a:buChar char="n"/>
            </a:pPr>
            <a:r>
              <a:rPr lang="ko-KR" altLang="en-US" sz="692" b="1" u="sng">
                <a:solidFill>
                  <a:srgbClr val="000000"/>
                </a:solidFill>
                <a:latin typeface="Arial" pitchFamily="34" charset="0"/>
              </a:rPr>
              <a:t>신뢰도</a:t>
            </a:r>
            <a:r>
              <a:rPr lang="en-US" altLang="ko-KR" sz="692" b="1" u="sng">
                <a:solidFill>
                  <a:srgbClr val="000000"/>
                </a:solidFill>
                <a:latin typeface="Arial" pitchFamily="34" charset="0"/>
              </a:rPr>
              <a:t>: 42.9%, 30.6%</a:t>
            </a:r>
          </a:p>
          <a:p>
            <a:pPr>
              <a:spcBef>
                <a:spcPct val="20000"/>
              </a:spcBef>
              <a:buSzPct val="70000"/>
              <a:buFont typeface="Wingdings" pitchFamily="2" charset="2"/>
              <a:buChar char="n"/>
            </a:pPr>
            <a:r>
              <a:rPr lang="ko-KR" altLang="en-US" sz="692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향상도</a:t>
            </a:r>
            <a:r>
              <a:rPr lang="en-US" altLang="ko-KR" sz="692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 : 2.8</a:t>
            </a:r>
            <a:endParaRPr lang="en-US" altLang="ko-KR" sz="692" b="1" u="sng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2777" name="Text Box 10"/>
          <p:cNvSpPr txBox="1">
            <a:spLocks noChangeArrowheads="1"/>
          </p:cNvSpPr>
          <p:nvPr/>
        </p:nvSpPr>
        <p:spPr bwMode="auto">
          <a:xfrm>
            <a:off x="665561" y="2769577"/>
            <a:ext cx="311623" cy="3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4923" tIns="24923" rIns="24923" bIns="24923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ko-KR" altLang="en-US" sz="831" b="1">
                <a:solidFill>
                  <a:srgbClr val="000000"/>
                </a:solidFill>
                <a:latin typeface="Arial" pitchFamily="34" charset="0"/>
              </a:rPr>
              <a:t>음악</a:t>
            </a:r>
            <a:br>
              <a:rPr lang="ko-KR" altLang="en-US" sz="831" b="1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ko-KR" sz="692">
                <a:solidFill>
                  <a:srgbClr val="000000"/>
                </a:solidFill>
                <a:latin typeface="Arial" pitchFamily="34" charset="0"/>
              </a:rPr>
              <a:t>(640K,</a:t>
            </a:r>
            <a:br>
              <a:rPr lang="en-US" altLang="ko-KR" sz="692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ko-KR" sz="692">
                <a:solidFill>
                  <a:srgbClr val="000000"/>
                </a:solidFill>
                <a:latin typeface="Arial" pitchFamily="34" charset="0"/>
              </a:rPr>
              <a:t>11%)</a:t>
            </a:r>
          </a:p>
        </p:txBody>
      </p:sp>
      <p:sp>
        <p:nvSpPr>
          <p:cNvPr id="32778" name="Text Box 11"/>
          <p:cNvSpPr txBox="1">
            <a:spLocks noChangeArrowheads="1"/>
          </p:cNvSpPr>
          <p:nvPr/>
        </p:nvSpPr>
        <p:spPr bwMode="auto">
          <a:xfrm>
            <a:off x="2412206" y="2769577"/>
            <a:ext cx="473526" cy="39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4923" tIns="24923" rIns="24923" bIns="24923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ko-KR" altLang="en-US" sz="831" b="1">
                <a:solidFill>
                  <a:srgbClr val="000000"/>
                </a:solidFill>
                <a:latin typeface="Arial" pitchFamily="34" charset="0"/>
              </a:rPr>
              <a:t>라이브벨</a:t>
            </a:r>
            <a:br>
              <a:rPr lang="ko-KR" altLang="en-US" sz="831" b="1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ko-KR" sz="692">
                <a:solidFill>
                  <a:srgbClr val="000000"/>
                </a:solidFill>
                <a:latin typeface="Arial" pitchFamily="34" charset="0"/>
              </a:rPr>
              <a:t>(90K</a:t>
            </a:r>
            <a:br>
              <a:rPr lang="ko-KR" altLang="en-US" sz="692">
                <a:solidFill>
                  <a:srgbClr val="000000"/>
                </a:solidFill>
                <a:latin typeface="Arial" pitchFamily="34" charset="0"/>
              </a:rPr>
            </a:br>
            <a:r>
              <a:rPr lang="en-US" altLang="ko-KR" sz="692">
                <a:solidFill>
                  <a:srgbClr val="000000"/>
                </a:solidFill>
                <a:latin typeface="Arial" pitchFamily="34" charset="0"/>
              </a:rPr>
              <a:t>15.4%)</a:t>
            </a:r>
          </a:p>
        </p:txBody>
      </p:sp>
      <p:sp>
        <p:nvSpPr>
          <p:cNvPr id="32779" name="Text Box 12"/>
          <p:cNvSpPr txBox="1">
            <a:spLocks noChangeArrowheads="1"/>
          </p:cNvSpPr>
          <p:nvPr/>
        </p:nvSpPr>
        <p:spPr bwMode="auto">
          <a:xfrm>
            <a:off x="1325166" y="1735383"/>
            <a:ext cx="457176" cy="1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692" b="1">
                <a:solidFill>
                  <a:srgbClr val="FFFFFF"/>
                </a:solidFill>
                <a:latin typeface="Arial" pitchFamily="34" charset="0"/>
                <a:ea typeface="돋움" pitchFamily="50" charset="-127"/>
              </a:rPr>
              <a:t>27</a:t>
            </a:r>
            <a:r>
              <a:rPr lang="ko-KR" altLang="en-US" sz="692" b="1">
                <a:solidFill>
                  <a:srgbClr val="FFFFFF"/>
                </a:solidFill>
                <a:latin typeface="Arial" pitchFamily="34" charset="0"/>
                <a:ea typeface="돋움" pitchFamily="50" charset="-127"/>
              </a:rPr>
              <a:t>만명</a:t>
            </a:r>
          </a:p>
        </p:txBody>
      </p:sp>
      <p:sp>
        <p:nvSpPr>
          <p:cNvPr id="32781" name="Rectangle 15"/>
          <p:cNvSpPr>
            <a:spLocks noChangeArrowheads="1"/>
          </p:cNvSpPr>
          <p:nvPr/>
        </p:nvSpPr>
        <p:spPr bwMode="auto">
          <a:xfrm>
            <a:off x="535782" y="1950883"/>
            <a:ext cx="1393031" cy="252779"/>
          </a:xfrm>
          <a:prstGeom prst="rect">
            <a:avLst/>
          </a:prstGeom>
          <a:solidFill>
            <a:srgbClr val="333399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831" b="1">
                <a:solidFill>
                  <a:srgbClr val="FFFFFF"/>
                </a:solidFill>
                <a:ea typeface="돋움" pitchFamily="50" charset="-127"/>
              </a:rPr>
              <a:t>규칙</a:t>
            </a:r>
            <a:r>
              <a:rPr lang="en-US" altLang="ko-KR" sz="831" b="1">
                <a:solidFill>
                  <a:srgbClr val="FFFFFF"/>
                </a:solidFill>
              </a:rPr>
              <a:t>: </a:t>
            </a:r>
            <a:r>
              <a:rPr lang="ko-KR" altLang="en-US" sz="831" b="1">
                <a:solidFill>
                  <a:srgbClr val="FFFFFF"/>
                </a:solidFill>
              </a:rPr>
              <a:t>음악</a:t>
            </a:r>
            <a:r>
              <a:rPr lang="en-US" altLang="ko-KR" sz="831" b="1">
                <a:solidFill>
                  <a:srgbClr val="FFFFFF"/>
                </a:solidFill>
              </a:rPr>
              <a:t> – </a:t>
            </a:r>
            <a:r>
              <a:rPr lang="ko-KR" altLang="en-US" sz="831" b="1">
                <a:solidFill>
                  <a:srgbClr val="FFFFFF"/>
                </a:solidFill>
              </a:rPr>
              <a:t>라이브벨</a:t>
            </a:r>
          </a:p>
        </p:txBody>
      </p:sp>
      <p:graphicFrame>
        <p:nvGraphicFramePr>
          <p:cNvPr id="56" name="Group 94"/>
          <p:cNvGraphicFramePr>
            <a:graphicFrameLocks noGrp="1"/>
          </p:cNvGraphicFramePr>
          <p:nvPr/>
        </p:nvGraphicFramePr>
        <p:xfrm>
          <a:off x="3161110" y="2472837"/>
          <a:ext cx="1982389" cy="1380258"/>
        </p:xfrm>
        <a:graphic>
          <a:graphicData uri="http://schemas.openxmlformats.org/drawingml/2006/table">
            <a:tbl>
              <a:tblPr/>
              <a:tblGrid>
                <a:gridCol w="198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372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순위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음악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 &amp; </a:t>
                      </a:r>
                      <a:r>
                        <a:rPr kumimoji="1" lang="ko-KR" altLang="en-US" sz="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라이브벨</a:t>
                      </a:r>
                      <a:endParaRPr kumimoji="1" lang="ko-KR" alt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소비자 수</a:t>
                      </a:r>
                      <a:endParaRPr kumimoji="1" lang="ko-KR" altLang="en-US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258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1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눈의꽃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눈의꽃</a:t>
                      </a: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19,160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2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불치병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불치별</a:t>
                      </a:r>
                      <a:endParaRPr kumimoji="1" lang="ko-KR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10,300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3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눈의꽃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불치병</a:t>
                      </a:r>
                      <a:endParaRPr kumimoji="1" lang="ko-KR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6,134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4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중력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(Gravity) 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중력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(Gravity) </a:t>
                      </a: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5,705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5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불치병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눈의꽃</a:t>
                      </a:r>
                      <a:endParaRPr kumimoji="1" lang="ko-KR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4,925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6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삭제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삭제</a:t>
                      </a:r>
                      <a:endParaRPr kumimoji="1" lang="ko-KR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4,427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7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은영이에게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은영이에게</a:t>
                      </a:r>
                      <a:endParaRPr kumimoji="1" lang="ko-KR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4,190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8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눈의꽃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중력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(Gravity)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4,051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9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I do &amp; 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I do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3,874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2073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10</a:t>
                      </a:r>
                      <a:endParaRPr kumimoji="1" lang="en-US" altLang="ko-KR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중력</a:t>
                      </a:r>
                      <a:r>
                        <a:rPr kumimoji="1" lang="en-US" altLang="ko-KR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(Gravity) &amp; </a:t>
                      </a:r>
                      <a:r>
                        <a:rPr kumimoji="1" lang="ko-KR" altLang="en-US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눈의꽃</a:t>
                      </a:r>
                      <a:endParaRPr kumimoji="1" lang="ko-KR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  <a:ea typeface="돋움"/>
                        </a:defRPr>
                      </a:lvl9pPr>
                    </a:lstStyle>
                    <a:p>
                      <a:pPr marL="0" marR="0" lvl="0" indent="0" algn="r" defTabSz="914400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itchFamily="49" charset="-127"/>
                          <a:ea typeface="돋움체" pitchFamily="49" charset="-127"/>
                        </a:rPr>
                        <a:t>3,732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24923" marR="24923" marT="12458" marB="12458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32835" name="Object 80"/>
          <p:cNvGraphicFramePr>
            <a:graphicFrameLocks noChangeAspect="1"/>
          </p:cNvGraphicFramePr>
          <p:nvPr/>
        </p:nvGraphicFramePr>
        <p:xfrm>
          <a:off x="5143500" y="2868491"/>
          <a:ext cx="1371600" cy="91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차트" r:id="rId4" imgW="2476344" imgH="1655272" progId="MSGraph.Chart.8">
                  <p:embed followColorScheme="full"/>
                </p:oleObj>
              </mc:Choice>
              <mc:Fallback>
                <p:oleObj name="차트" r:id="rId4" imgW="2476344" imgH="1655272" progId="MSGraph.Chart.8">
                  <p:embed followColorScheme="full"/>
                  <p:pic>
                    <p:nvPicPr>
                      <p:cNvPr id="32835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0" y="2868491"/>
                        <a:ext cx="1371600" cy="916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36" name="Text Box 86"/>
          <p:cNvSpPr txBox="1">
            <a:spLocks noChangeArrowheads="1"/>
          </p:cNvSpPr>
          <p:nvPr/>
        </p:nvSpPr>
        <p:spPr bwMode="auto">
          <a:xfrm>
            <a:off x="5168504" y="2225553"/>
            <a:ext cx="1104790" cy="47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“</a:t>
            </a:r>
            <a:r>
              <a:rPr lang="ko-KR" altLang="en-US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눈의</a:t>
            </a:r>
            <a:r>
              <a:rPr lang="en-US" altLang="ko-KR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 </a:t>
            </a:r>
            <a:r>
              <a:rPr lang="ko-KR" altLang="en-US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꽃</a:t>
            </a:r>
            <a:r>
              <a:rPr lang="en-US" altLang="ko-KR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” </a:t>
            </a:r>
          </a:p>
          <a:p>
            <a:r>
              <a:rPr lang="ko-KR" altLang="en-US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음악 구매자 중에서 </a:t>
            </a:r>
            <a:endParaRPr lang="en-US" altLang="ko-KR" sz="831" b="1" u="sng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  <a:p>
            <a:r>
              <a:rPr lang="ko-KR" altLang="en-US" sz="831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라이브벨 구매</a:t>
            </a:r>
            <a:endParaRPr lang="en-US" altLang="ko-KR" sz="831" b="1" u="sng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837" name="Text Box 96"/>
          <p:cNvSpPr txBox="1">
            <a:spLocks noChangeArrowheads="1"/>
          </p:cNvSpPr>
          <p:nvPr/>
        </p:nvSpPr>
        <p:spPr bwMode="auto">
          <a:xfrm>
            <a:off x="3107531" y="4055453"/>
            <a:ext cx="2024913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623" i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* Data Source : ’04.11</a:t>
            </a:r>
            <a:r>
              <a:rPr lang="ko-KR" altLang="en-US" sz="623" i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시점 </a:t>
            </a:r>
            <a:r>
              <a:rPr lang="en-US" altLang="ko-KR" sz="623" i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MLB Transaction </a:t>
            </a:r>
            <a:r>
              <a:rPr lang="ko-KR" altLang="en-US" sz="623" i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640174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NATE</a:t>
            </a:r>
            <a:r>
              <a:rPr lang="ko-KR" altLang="en-US"/>
              <a:t>에서 내용</a:t>
            </a:r>
          </a:p>
        </p:txBody>
      </p:sp>
      <p:sp>
        <p:nvSpPr>
          <p:cNvPr id="337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 음악</a:t>
            </a:r>
            <a:r>
              <a:rPr lang="en-US" altLang="ko-KR" dirty="0"/>
              <a:t> ~ </a:t>
            </a:r>
            <a:r>
              <a:rPr lang="ko-KR" altLang="en-US" dirty="0" err="1"/>
              <a:t>라이브벨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r>
              <a:rPr lang="ko-KR" altLang="en-US" dirty="0"/>
              <a:t> </a:t>
            </a:r>
            <a:r>
              <a:rPr lang="ko-KR" altLang="en-US" dirty="0" err="1"/>
              <a:t>라이브벨</a:t>
            </a:r>
            <a:r>
              <a:rPr lang="en-US" altLang="ko-KR" dirty="0"/>
              <a:t> ~ </a:t>
            </a:r>
            <a:r>
              <a:rPr lang="ko-KR" altLang="en-US" dirty="0" err="1"/>
              <a:t>컬러링</a:t>
            </a:r>
            <a:r>
              <a:rPr lang="en-US" altLang="ko-KR" dirty="0"/>
              <a:t> </a:t>
            </a:r>
            <a:r>
              <a:rPr lang="ko-KR" altLang="en-US" dirty="0"/>
              <a:t> </a:t>
            </a:r>
            <a:endParaRPr lang="en-US" altLang="ko-KR" dirty="0"/>
          </a:p>
          <a:p>
            <a:pPr eaLnBrk="1" hangingPunct="1"/>
            <a:r>
              <a:rPr lang="ko-KR" altLang="en-US" dirty="0"/>
              <a:t> </a:t>
            </a:r>
            <a:r>
              <a:rPr lang="ko-KR" altLang="en-US" dirty="0" err="1"/>
              <a:t>컬러링</a:t>
            </a:r>
            <a:r>
              <a:rPr lang="en-US" altLang="ko-KR" dirty="0"/>
              <a:t> ~ </a:t>
            </a:r>
            <a:r>
              <a:rPr lang="ko-KR" altLang="en-US" dirty="0"/>
              <a:t>음악</a:t>
            </a:r>
            <a:r>
              <a:rPr lang="en-US" altLang="ko-KR" dirty="0"/>
              <a:t> 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 이들은</a:t>
            </a:r>
            <a:r>
              <a:rPr lang="en-US" altLang="ko-KR" dirty="0"/>
              <a:t>,</a:t>
            </a:r>
            <a:r>
              <a:rPr lang="ko-KR" altLang="en-US" dirty="0"/>
              <a:t> 노래 레벨에서</a:t>
            </a:r>
            <a:r>
              <a:rPr lang="en-US" altLang="ko-KR" dirty="0"/>
              <a:t>, </a:t>
            </a:r>
            <a:r>
              <a:rPr lang="ko-KR" altLang="en-US" dirty="0"/>
              <a:t>함께 팔리는 것으로 판명되었다</a:t>
            </a:r>
            <a:r>
              <a:rPr lang="en-US" altLang="ko-KR" dirty="0"/>
              <a:t>!</a:t>
            </a:r>
          </a:p>
          <a:p>
            <a:pPr eaLnBrk="1" hangingPunct="1"/>
            <a:r>
              <a:rPr lang="ko-KR" altLang="en-US" dirty="0"/>
              <a:t> </a:t>
            </a:r>
            <a:r>
              <a:rPr lang="ko-KR" altLang="en-US" dirty="0" err="1"/>
              <a:t>패키징과</a:t>
            </a:r>
            <a:r>
              <a:rPr lang="ko-KR" altLang="en-US" dirty="0"/>
              <a:t> 인터페이스가 제안된다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1419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reeform 82"/>
          <p:cNvSpPr>
            <a:spLocks/>
          </p:cNvSpPr>
          <p:nvPr/>
        </p:nvSpPr>
        <p:spPr bwMode="auto">
          <a:xfrm>
            <a:off x="2722960" y="1338630"/>
            <a:ext cx="396478" cy="3422406"/>
          </a:xfrm>
          <a:custGeom>
            <a:avLst/>
            <a:gdLst>
              <a:gd name="T0" fmla="*/ 2147483647 w 360"/>
              <a:gd name="T1" fmla="*/ 2147483647 h 3114"/>
              <a:gd name="T2" fmla="*/ 0 w 360"/>
              <a:gd name="T3" fmla="*/ 2147483647 h 3114"/>
              <a:gd name="T4" fmla="*/ 0 w 360"/>
              <a:gd name="T5" fmla="*/ 2147483647 h 3114"/>
              <a:gd name="T6" fmla="*/ 2147483647 w 360"/>
              <a:gd name="T7" fmla="*/ 0 h 3114"/>
              <a:gd name="T8" fmla="*/ 0 60000 65536"/>
              <a:gd name="T9" fmla="*/ 0 60000 65536"/>
              <a:gd name="T10" fmla="*/ 0 60000 65536"/>
              <a:gd name="T11" fmla="*/ 0 60000 65536"/>
              <a:gd name="T12" fmla="*/ 0 w 360"/>
              <a:gd name="T13" fmla="*/ 0 h 3114"/>
              <a:gd name="T14" fmla="*/ 360 w 360"/>
              <a:gd name="T15" fmla="*/ 3114 h 31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" h="3114">
                <a:moveTo>
                  <a:pt x="354" y="3114"/>
                </a:moveTo>
                <a:lnTo>
                  <a:pt x="0" y="2940"/>
                </a:lnTo>
                <a:lnTo>
                  <a:pt x="0" y="2232"/>
                </a:lnTo>
                <a:lnTo>
                  <a:pt x="360" y="0"/>
                </a:lnTo>
              </a:path>
            </a:pathLst>
          </a:custGeom>
          <a:gradFill rotWithShape="0">
            <a:gsLst>
              <a:gs pos="0">
                <a:srgbClr val="A9A9A9"/>
              </a:gs>
              <a:gs pos="100000">
                <a:srgbClr val="FFFFFF"/>
              </a:gs>
            </a:gsLst>
            <a:lin ang="0" scaled="1"/>
          </a:gradFill>
          <a:ln w="12700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ko-KR" altLang="en-US" sz="1246"/>
          </a:p>
        </p:txBody>
      </p:sp>
      <p:sp>
        <p:nvSpPr>
          <p:cNvPr id="34819" name="AutoShape 42"/>
          <p:cNvSpPr>
            <a:spLocks noChangeArrowheads="1"/>
          </p:cNvSpPr>
          <p:nvPr/>
        </p:nvSpPr>
        <p:spPr bwMode="auto">
          <a:xfrm>
            <a:off x="588169" y="1374897"/>
            <a:ext cx="2093119" cy="130565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algn="ctr">
            <a:solidFill>
              <a:srgbClr val="000000"/>
            </a:solidFill>
            <a:round/>
            <a:headEnd/>
            <a:tailEnd/>
          </a:ln>
        </p:spPr>
        <p:txBody>
          <a:bodyPr wrap="none" tIns="0" bIns="0" anchor="ctr" anchorCtr="1"/>
          <a:lstStyle/>
          <a:p>
            <a:endParaRPr lang="ko-KR" altLang="ko-KR" sz="831" b="1" i="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375048" y="3659799"/>
            <a:ext cx="2193131" cy="863844"/>
          </a:xfrm>
          <a:prstGeom prst="rect">
            <a:avLst/>
          </a:prstGeom>
          <a:solidFill>
            <a:srgbClr val="FFFF66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6D267D8-239B-481A-BE86-E911C3B78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762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19~24</a:t>
            </a:r>
            <a:r>
              <a:rPr lang="ko-KR" altLang="en-US" sz="762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세 사람들 사이에서의 같은 노래 구매</a:t>
            </a:r>
            <a:r>
              <a:rPr lang="en-US" altLang="ko-KR" sz="762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. </a:t>
            </a:r>
            <a:r>
              <a:rPr lang="ko-KR" altLang="en-US" sz="762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패키징과</a:t>
            </a:r>
            <a:r>
              <a:rPr lang="ko-KR" altLang="en-US" sz="762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인터페이스 디자인을 위한 비즈니스 정보를 제공할 수 있음</a:t>
            </a:r>
            <a:endParaRPr lang="ko-KR" altLang="en-US" sz="762" dirty="0"/>
          </a:p>
        </p:txBody>
      </p:sp>
      <p:sp>
        <p:nvSpPr>
          <p:cNvPr id="34822" name="Oval 10"/>
          <p:cNvSpPr>
            <a:spLocks noChangeArrowheads="1"/>
          </p:cNvSpPr>
          <p:nvPr/>
        </p:nvSpPr>
        <p:spPr bwMode="auto">
          <a:xfrm>
            <a:off x="1932385" y="2034322"/>
            <a:ext cx="600075" cy="6000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91919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sz="831" b="1">
                <a:solidFill>
                  <a:srgbClr val="000000"/>
                </a:solidFill>
                <a:ea typeface="돋움" pitchFamily="50" charset="-127"/>
              </a:rPr>
              <a:t>컬러링</a:t>
            </a:r>
          </a:p>
        </p:txBody>
      </p:sp>
      <p:sp>
        <p:nvSpPr>
          <p:cNvPr id="34823" name="Oval 11"/>
          <p:cNvSpPr>
            <a:spLocks noChangeArrowheads="1"/>
          </p:cNvSpPr>
          <p:nvPr/>
        </p:nvSpPr>
        <p:spPr bwMode="auto">
          <a:xfrm>
            <a:off x="736998" y="2034322"/>
            <a:ext cx="600075" cy="6000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91919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sz="831" b="1">
                <a:solidFill>
                  <a:srgbClr val="000000"/>
                </a:solidFill>
                <a:ea typeface="돋움" pitchFamily="50" charset="-127"/>
              </a:rPr>
              <a:t>라이브벨</a:t>
            </a:r>
          </a:p>
        </p:txBody>
      </p:sp>
      <p:cxnSp>
        <p:nvCxnSpPr>
          <p:cNvPr id="34824" name="AutoShape 13"/>
          <p:cNvCxnSpPr>
            <a:cxnSpLocks noChangeShapeType="1"/>
            <a:stCxn id="34823" idx="6"/>
            <a:endCxn id="34822" idx="2"/>
          </p:cNvCxnSpPr>
          <p:nvPr/>
        </p:nvCxnSpPr>
        <p:spPr bwMode="auto">
          <a:xfrm>
            <a:off x="1344216" y="2334358"/>
            <a:ext cx="581025" cy="0"/>
          </a:xfrm>
          <a:prstGeom prst="straightConnector1">
            <a:avLst/>
          </a:prstGeom>
          <a:noFill/>
          <a:ln w="57150">
            <a:solidFill>
              <a:srgbClr val="91919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5" name="Text Box 15"/>
          <p:cNvSpPr txBox="1">
            <a:spLocks noChangeArrowheads="1"/>
          </p:cNvSpPr>
          <p:nvPr/>
        </p:nvSpPr>
        <p:spPr bwMode="auto">
          <a:xfrm>
            <a:off x="216694" y="2967404"/>
            <a:ext cx="2563522" cy="5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969" b="1" i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“</a:t>
            </a:r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19~24</a:t>
            </a:r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세 사람들은 같은 노래의 </a:t>
            </a:r>
            <a:endParaRPr lang="en-US" altLang="ko-KR" sz="969">
              <a:solidFill>
                <a:schemeClr val="tx1"/>
              </a:solidFill>
              <a:latin typeface="Arial" pitchFamily="34" charset="0"/>
            </a:endParaRPr>
          </a:p>
          <a:p>
            <a:r>
              <a:rPr lang="ko-KR" altLang="en-US" sz="969">
                <a:solidFill>
                  <a:schemeClr val="tx1"/>
                </a:solidFill>
                <a:latin typeface="Arial" pitchFamily="34" charset="0"/>
              </a:rPr>
              <a:t>각각 다른 포맷들을 구매하는 경향이 있다</a:t>
            </a:r>
            <a:r>
              <a:rPr lang="en-US" altLang="ko-KR" sz="969">
                <a:solidFill>
                  <a:schemeClr val="tx1"/>
                </a:solidFill>
                <a:latin typeface="Arial" pitchFamily="34" charset="0"/>
              </a:rPr>
              <a:t>.”</a:t>
            </a:r>
          </a:p>
          <a:p>
            <a:r>
              <a:rPr lang="en-US" altLang="ko-KR" sz="969" b="1" i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”</a:t>
            </a:r>
            <a:endParaRPr lang="ko-KR" altLang="en-US" sz="969" b="1" i="1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4826" name="AutoShape 22"/>
          <p:cNvSpPr>
            <a:spLocks noChangeArrowheads="1"/>
          </p:cNvSpPr>
          <p:nvPr/>
        </p:nvSpPr>
        <p:spPr bwMode="auto">
          <a:xfrm flipV="1">
            <a:off x="910829" y="3412516"/>
            <a:ext cx="1296591" cy="164856"/>
          </a:xfrm>
          <a:prstGeom prst="triangle">
            <a:avLst>
              <a:gd name="adj" fmla="val 50000"/>
            </a:avLst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27" name="Text Box 23"/>
          <p:cNvSpPr txBox="1">
            <a:spLocks noChangeArrowheads="1"/>
          </p:cNvSpPr>
          <p:nvPr/>
        </p:nvSpPr>
        <p:spPr bwMode="auto">
          <a:xfrm>
            <a:off x="375048" y="3808169"/>
            <a:ext cx="2144315" cy="24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ko-KR" altLang="en-US" sz="969" b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교차판매 기회</a:t>
            </a:r>
          </a:p>
        </p:txBody>
      </p:sp>
      <p:sp>
        <p:nvSpPr>
          <p:cNvPr id="34828" name="Rectangle 39"/>
          <p:cNvSpPr>
            <a:spLocks noChangeArrowheads="1"/>
          </p:cNvSpPr>
          <p:nvPr/>
        </p:nvSpPr>
        <p:spPr bwMode="auto">
          <a:xfrm>
            <a:off x="3130153" y="1325440"/>
            <a:ext cx="3439716" cy="164526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endParaRPr lang="ko-KR" altLang="ko-KR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29" name="Rectangle 43"/>
          <p:cNvSpPr>
            <a:spLocks noChangeArrowheads="1"/>
          </p:cNvSpPr>
          <p:nvPr/>
        </p:nvSpPr>
        <p:spPr bwMode="auto">
          <a:xfrm>
            <a:off x="4026694" y="1325440"/>
            <a:ext cx="2543175" cy="326415"/>
          </a:xfrm>
          <a:prstGeom prst="rect">
            <a:avLst/>
          </a:prstGeom>
          <a:solidFill>
            <a:srgbClr val="99C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tabLst>
                <a:tab pos="712169" algn="l"/>
              </a:tabLst>
            </a:pPr>
            <a:r>
              <a:rPr lang="ko-KR" altLang="en-US" sz="831" b="1">
                <a:solidFill>
                  <a:srgbClr val="000000"/>
                </a:solidFill>
              </a:rPr>
              <a:t>노래 레벨 라이트 패키지 제공</a:t>
            </a:r>
          </a:p>
        </p:txBody>
      </p:sp>
      <p:sp>
        <p:nvSpPr>
          <p:cNvPr id="34830" name="Rectangle 40"/>
          <p:cNvSpPr>
            <a:spLocks noChangeArrowheads="1"/>
          </p:cNvSpPr>
          <p:nvPr/>
        </p:nvSpPr>
        <p:spPr bwMode="auto">
          <a:xfrm>
            <a:off x="3130154" y="1325440"/>
            <a:ext cx="896541" cy="326415"/>
          </a:xfrm>
          <a:prstGeom prst="rect">
            <a:avLst/>
          </a:prstGeom>
          <a:solidFill>
            <a:srgbClr val="000099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  <a:tabLst>
                <a:tab pos="712169" algn="l"/>
              </a:tabLst>
            </a:pPr>
            <a:r>
              <a:rPr lang="ko-KR" altLang="en-US" sz="831" b="1">
                <a:solidFill>
                  <a:srgbClr val="FFFFFF"/>
                </a:solidFill>
              </a:rPr>
              <a:t>패키징</a:t>
            </a:r>
          </a:p>
        </p:txBody>
      </p:sp>
      <p:sp>
        <p:nvSpPr>
          <p:cNvPr id="34831" name="Rectangle 44"/>
          <p:cNvSpPr>
            <a:spLocks noChangeArrowheads="1"/>
          </p:cNvSpPr>
          <p:nvPr/>
        </p:nvSpPr>
        <p:spPr bwMode="auto">
          <a:xfrm>
            <a:off x="3130153" y="3070715"/>
            <a:ext cx="3439716" cy="169471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32" name="Rectangle 45"/>
          <p:cNvSpPr>
            <a:spLocks noChangeArrowheads="1"/>
          </p:cNvSpPr>
          <p:nvPr/>
        </p:nvSpPr>
        <p:spPr bwMode="auto">
          <a:xfrm>
            <a:off x="4026694" y="3070713"/>
            <a:ext cx="2543175" cy="326415"/>
          </a:xfrm>
          <a:prstGeom prst="rect">
            <a:avLst/>
          </a:prstGeom>
          <a:solidFill>
            <a:srgbClr val="99CC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tabLst>
                <a:tab pos="712169" algn="l"/>
              </a:tabLst>
            </a:pPr>
            <a:r>
              <a:rPr lang="ko-KR" altLang="en-US" sz="831" b="1"/>
              <a:t>같은 노래의 각각 다른 포맷들을 구매하기에 용이</a:t>
            </a:r>
          </a:p>
        </p:txBody>
      </p:sp>
      <p:sp>
        <p:nvSpPr>
          <p:cNvPr id="34833" name="Rectangle 46"/>
          <p:cNvSpPr>
            <a:spLocks noChangeArrowheads="1"/>
          </p:cNvSpPr>
          <p:nvPr/>
        </p:nvSpPr>
        <p:spPr bwMode="auto">
          <a:xfrm>
            <a:off x="3130154" y="3070713"/>
            <a:ext cx="896541" cy="326415"/>
          </a:xfrm>
          <a:prstGeom prst="rect">
            <a:avLst/>
          </a:prstGeom>
          <a:solidFill>
            <a:srgbClr val="000099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5000"/>
              </a:lnSpc>
              <a:tabLst>
                <a:tab pos="712169" algn="l"/>
              </a:tabLst>
            </a:pPr>
            <a:r>
              <a:rPr lang="ko-KR" altLang="en-US" sz="831" b="1">
                <a:solidFill>
                  <a:srgbClr val="FFFFFF"/>
                </a:solidFill>
              </a:rPr>
              <a:t>인터페이스</a:t>
            </a:r>
          </a:p>
        </p:txBody>
      </p:sp>
      <p:sp>
        <p:nvSpPr>
          <p:cNvPr id="23572" name="Rectangle 51"/>
          <p:cNvSpPr>
            <a:spLocks noChangeArrowheads="1"/>
          </p:cNvSpPr>
          <p:nvPr/>
        </p:nvSpPr>
        <p:spPr bwMode="auto">
          <a:xfrm>
            <a:off x="4486275" y="1724393"/>
            <a:ext cx="2093119" cy="66122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62646" tIns="30773" rIns="62646" bIns="30773">
            <a:spAutoFit/>
          </a:bodyPr>
          <a:lstStyle/>
          <a:p>
            <a:pPr marL="59347" indent="-125289">
              <a:spcBef>
                <a:spcPct val="20000"/>
              </a:spcBef>
              <a:defRPr/>
            </a:pPr>
            <a:endParaRPr lang="en-US" altLang="ko-KR" sz="692" dirty="0">
              <a:solidFill>
                <a:srgbClr val="000000"/>
              </a:solidFill>
              <a:latin typeface="Arial" charset="0"/>
              <a:ea typeface="돋움" pitchFamily="50" charset="-127"/>
            </a:endParaRPr>
          </a:p>
          <a:p>
            <a:pPr>
              <a:defRPr/>
            </a:pPr>
            <a:r>
              <a:rPr lang="en-US" altLang="ko-KR" sz="762" dirty="0">
                <a:latin typeface="Arial" charset="0"/>
              </a:rPr>
              <a:t>$4</a:t>
            </a:r>
            <a:r>
              <a:rPr lang="ko-KR" altLang="en-US" sz="762" dirty="0">
                <a:latin typeface="Arial" charset="0"/>
              </a:rPr>
              <a:t>에 </a:t>
            </a:r>
            <a:r>
              <a:rPr lang="en-US" altLang="ko-KR" sz="762" dirty="0">
                <a:latin typeface="Arial" charset="0"/>
              </a:rPr>
              <a:t>3~5</a:t>
            </a:r>
            <a:r>
              <a:rPr lang="ko-KR" altLang="en-US" sz="762" dirty="0">
                <a:latin typeface="Arial" charset="0"/>
              </a:rPr>
              <a:t>곡을 담는 “</a:t>
            </a:r>
            <a:r>
              <a:rPr lang="ko-KR" altLang="en-US" sz="762" dirty="0" err="1">
                <a:latin typeface="Arial" charset="0"/>
              </a:rPr>
              <a:t>헤비</a:t>
            </a:r>
            <a:r>
              <a:rPr lang="ko-KR" altLang="en-US" sz="762" dirty="0">
                <a:latin typeface="Arial" charset="0"/>
              </a:rPr>
              <a:t>” 패키지와 더불어</a:t>
            </a:r>
            <a:r>
              <a:rPr lang="en-US" altLang="ko-KR" sz="762" dirty="0">
                <a:latin typeface="Arial" charset="0"/>
              </a:rPr>
              <a:t>, </a:t>
            </a:r>
            <a:r>
              <a:rPr lang="ko-KR" altLang="en-US" sz="762" dirty="0">
                <a:latin typeface="Arial" charset="0"/>
              </a:rPr>
              <a:t>노래 레벨 “</a:t>
            </a:r>
            <a:r>
              <a:rPr lang="ko-KR" altLang="en-US" sz="762" dirty="0" err="1">
                <a:latin typeface="Arial" charset="0"/>
              </a:rPr>
              <a:t>라이트</a:t>
            </a:r>
            <a:r>
              <a:rPr lang="ko-KR" altLang="en-US" sz="762" dirty="0">
                <a:latin typeface="Arial" charset="0"/>
              </a:rPr>
              <a:t>” 패키지</a:t>
            </a:r>
            <a:r>
              <a:rPr lang="en-US" altLang="ko-KR" sz="762" dirty="0">
                <a:latin typeface="Arial" charset="0"/>
              </a:rPr>
              <a:t>(</a:t>
            </a:r>
            <a:r>
              <a:rPr lang="ko-KR" altLang="en-US" sz="762" dirty="0">
                <a:latin typeface="Arial" charset="0"/>
              </a:rPr>
              <a:t>음악</a:t>
            </a:r>
            <a:r>
              <a:rPr lang="en-US" altLang="ko-KR" sz="762" dirty="0">
                <a:latin typeface="Arial" charset="0"/>
              </a:rPr>
              <a:t>, </a:t>
            </a:r>
            <a:r>
              <a:rPr lang="ko-KR" altLang="en-US" sz="762" dirty="0" err="1">
                <a:latin typeface="Arial" charset="0"/>
              </a:rPr>
              <a:t>라이브벨</a:t>
            </a:r>
            <a:r>
              <a:rPr lang="ko-KR" altLang="en-US" sz="762" dirty="0">
                <a:latin typeface="Arial" charset="0"/>
              </a:rPr>
              <a:t> 그리고 </a:t>
            </a:r>
            <a:r>
              <a:rPr lang="ko-KR" altLang="en-US" sz="762" dirty="0" err="1">
                <a:latin typeface="Arial" charset="0"/>
              </a:rPr>
              <a:t>컬러링</a:t>
            </a:r>
            <a:r>
              <a:rPr lang="en-US" altLang="ko-KR" sz="762" dirty="0">
                <a:latin typeface="Arial" charset="0"/>
              </a:rPr>
              <a:t>)</a:t>
            </a:r>
            <a:r>
              <a:rPr lang="ko-KR" altLang="en-US" sz="762" dirty="0">
                <a:latin typeface="Arial" charset="0"/>
              </a:rPr>
              <a:t>가 제공된다</a:t>
            </a:r>
            <a:r>
              <a:rPr lang="en-US" altLang="ko-KR" sz="762" dirty="0">
                <a:latin typeface="Arial" charset="0"/>
              </a:rPr>
              <a:t>.</a:t>
            </a:r>
          </a:p>
          <a:p>
            <a:pPr marL="125289" indent="-125289">
              <a:spcBef>
                <a:spcPct val="20000"/>
              </a:spcBef>
              <a:buSzPct val="70000"/>
              <a:buFont typeface="Wingdings" pitchFamily="2" charset="2"/>
              <a:buChar char="n"/>
              <a:defRPr/>
            </a:pPr>
            <a:endParaRPr lang="en-US" altLang="ko-KR" sz="762" dirty="0">
              <a:solidFill>
                <a:srgbClr val="000000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34835" name="Rectangle 53"/>
          <p:cNvSpPr>
            <a:spLocks noChangeArrowheads="1"/>
          </p:cNvSpPr>
          <p:nvPr/>
        </p:nvSpPr>
        <p:spPr bwMode="auto">
          <a:xfrm>
            <a:off x="3278981" y="1724392"/>
            <a:ext cx="1176337" cy="115948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919191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pic>
        <p:nvPicPr>
          <p:cNvPr id="34836" name="Picture 54" descr="n-top_bw상단연두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0" t="25089" r="1488"/>
          <a:stretch>
            <a:fillRect/>
          </a:stretch>
        </p:blipFill>
        <p:spPr bwMode="auto">
          <a:xfrm>
            <a:off x="3350419" y="1743076"/>
            <a:ext cx="1033462" cy="13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7" name="Text Box 55"/>
          <p:cNvSpPr txBox="1">
            <a:spLocks noChangeArrowheads="1"/>
          </p:cNvSpPr>
          <p:nvPr/>
        </p:nvSpPr>
        <p:spPr bwMode="auto">
          <a:xfrm>
            <a:off x="3328988" y="2023330"/>
            <a:ext cx="1047750" cy="83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▶ </a:t>
            </a:r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곡 패키지 구매        </a:t>
            </a:r>
          </a:p>
          <a:p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①곡</a:t>
            </a:r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/</a:t>
            </a:r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가수소개</a:t>
            </a:r>
          </a:p>
          <a:p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②곡 듣기</a:t>
            </a:r>
          </a:p>
          <a:p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③뮤직다운</a:t>
            </a:r>
          </a:p>
          <a:p>
            <a:r>
              <a:rPr lang="ko-KR" altLang="en-US" sz="692" b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④라이브벨</a:t>
            </a:r>
          </a:p>
          <a:p>
            <a:r>
              <a:rPr lang="ko-KR" altLang="en-US" sz="692" b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⑤컬러링</a:t>
            </a:r>
          </a:p>
          <a:p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⑥노래방</a:t>
            </a:r>
          </a:p>
        </p:txBody>
      </p:sp>
      <p:sp>
        <p:nvSpPr>
          <p:cNvPr id="34838" name="Rectangle 56"/>
          <p:cNvSpPr>
            <a:spLocks noChangeArrowheads="1"/>
          </p:cNvSpPr>
          <p:nvPr/>
        </p:nvSpPr>
        <p:spPr bwMode="auto">
          <a:xfrm>
            <a:off x="3294460" y="1899139"/>
            <a:ext cx="1141809" cy="126390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50000">
                <a:srgbClr val="FFFFFF"/>
              </a:gs>
              <a:gs pos="100000">
                <a:srgbClr val="0000FF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692" b="1">
                <a:solidFill>
                  <a:srgbClr val="000000"/>
                </a:solidFill>
                <a:ea typeface="돋움" pitchFamily="50" charset="-127"/>
              </a:rPr>
              <a:t>행복하지 말아요</a:t>
            </a:r>
          </a:p>
        </p:txBody>
      </p:sp>
      <p:sp>
        <p:nvSpPr>
          <p:cNvPr id="34839" name="Rectangle 58"/>
          <p:cNvSpPr>
            <a:spLocks noChangeArrowheads="1"/>
          </p:cNvSpPr>
          <p:nvPr/>
        </p:nvSpPr>
        <p:spPr bwMode="auto">
          <a:xfrm>
            <a:off x="4381500" y="2029924"/>
            <a:ext cx="48816" cy="804496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40" name="Rectangle 59"/>
          <p:cNvSpPr>
            <a:spLocks noChangeArrowheads="1"/>
          </p:cNvSpPr>
          <p:nvPr/>
        </p:nvSpPr>
        <p:spPr bwMode="auto">
          <a:xfrm>
            <a:off x="4393406" y="2723418"/>
            <a:ext cx="25003" cy="100013"/>
          </a:xfrm>
          <a:prstGeom prst="rect">
            <a:avLst/>
          </a:prstGeom>
          <a:solidFill>
            <a:srgbClr val="3366FF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41" name="AutoShape 62"/>
          <p:cNvSpPr>
            <a:spLocks noChangeArrowheads="1"/>
          </p:cNvSpPr>
          <p:nvPr/>
        </p:nvSpPr>
        <p:spPr bwMode="auto">
          <a:xfrm>
            <a:off x="3328987" y="2471738"/>
            <a:ext cx="748904" cy="249481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C0128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42" name="Rectangle 68"/>
          <p:cNvSpPr>
            <a:spLocks noChangeArrowheads="1"/>
          </p:cNvSpPr>
          <p:nvPr/>
        </p:nvSpPr>
        <p:spPr bwMode="auto">
          <a:xfrm>
            <a:off x="4500562" y="3511428"/>
            <a:ext cx="2063354" cy="6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646" tIns="30773" rIns="62646" bIns="30773">
            <a:spAutoFit/>
          </a:bodyPr>
          <a:lstStyle/>
          <a:p>
            <a:pPr marL="125289" indent="-125289">
              <a:spcBef>
                <a:spcPct val="20000"/>
              </a:spcBef>
              <a:buSzPct val="70000"/>
              <a:buFont typeface="Wingdings" pitchFamily="2" charset="2"/>
              <a:buChar char="n"/>
            </a:pPr>
            <a:r>
              <a:rPr lang="ko-KR" altLang="en-US" sz="762">
                <a:solidFill>
                  <a:srgbClr val="000000"/>
                </a:solidFill>
                <a:ea typeface="돋움" pitchFamily="50" charset="-127"/>
              </a:rPr>
              <a:t>라이브벨을 사면</a:t>
            </a:r>
            <a:r>
              <a:rPr lang="en-US" altLang="ko-KR" sz="762">
                <a:solidFill>
                  <a:srgbClr val="000000"/>
                </a:solidFill>
                <a:ea typeface="돋움" pitchFamily="50" charset="-127"/>
              </a:rPr>
              <a:t>, </a:t>
            </a:r>
            <a:r>
              <a:rPr lang="ko-KR" altLang="en-US" sz="762">
                <a:solidFill>
                  <a:srgbClr val="000000"/>
                </a:solidFill>
                <a:ea typeface="돋움" pitchFamily="50" charset="-127"/>
              </a:rPr>
              <a:t>컬러링 구매가 추천됨</a:t>
            </a:r>
            <a:r>
              <a:rPr lang="en-US" altLang="ko-KR" sz="762">
                <a:solidFill>
                  <a:srgbClr val="000000"/>
                </a:solidFill>
                <a:ea typeface="돋움" pitchFamily="50" charset="-127"/>
              </a:rPr>
              <a:t> </a:t>
            </a:r>
            <a:endParaRPr lang="ko-KR" altLang="en-US" sz="762">
              <a:solidFill>
                <a:srgbClr val="000000"/>
              </a:solidFill>
              <a:ea typeface="돋움" pitchFamily="50" charset="-127"/>
            </a:endParaRPr>
          </a:p>
          <a:p>
            <a:pPr marL="125289" indent="-125289">
              <a:spcBef>
                <a:spcPct val="20000"/>
              </a:spcBef>
              <a:buSzPct val="70000"/>
              <a:buFont typeface="Wingdings" pitchFamily="2" charset="2"/>
              <a:buChar char="n"/>
            </a:pPr>
            <a:r>
              <a:rPr lang="ko-KR" altLang="en-US" sz="762" b="1">
                <a:solidFill>
                  <a:srgbClr val="000000"/>
                </a:solidFill>
                <a:ea typeface="돋움" pitchFamily="50" charset="-127"/>
              </a:rPr>
              <a:t>라이브벨 구매에서 컬러링 구매로 직접 링크</a:t>
            </a:r>
            <a:r>
              <a:rPr lang="en-US" altLang="ko-KR" sz="762" b="1">
                <a:solidFill>
                  <a:srgbClr val="000000"/>
                </a:solidFill>
                <a:ea typeface="돋움" pitchFamily="50" charset="-127"/>
              </a:rPr>
              <a:t> </a:t>
            </a:r>
          </a:p>
          <a:p>
            <a:pPr marL="125289" indent="-125289">
              <a:spcBef>
                <a:spcPct val="20000"/>
              </a:spcBef>
              <a:buSzPct val="70000"/>
              <a:buFont typeface="Wingdings" pitchFamily="2" charset="2"/>
              <a:buChar char="n"/>
            </a:pPr>
            <a:r>
              <a:rPr lang="ko-KR" altLang="en-US" sz="762" b="1">
                <a:solidFill>
                  <a:srgbClr val="000000"/>
                </a:solidFill>
                <a:ea typeface="돋움" pitchFamily="50" charset="-127"/>
              </a:rPr>
              <a:t>번잡했었음</a:t>
            </a:r>
            <a:r>
              <a:rPr lang="en-US" altLang="ko-KR" sz="762" b="1">
                <a:solidFill>
                  <a:srgbClr val="000000"/>
                </a:solidFill>
                <a:ea typeface="돋움" pitchFamily="50" charset="-127"/>
              </a:rPr>
              <a:t>: </a:t>
            </a:r>
            <a:r>
              <a:rPr lang="ko-KR" altLang="en-US" sz="762" b="1">
                <a:solidFill>
                  <a:srgbClr val="000000"/>
                </a:solidFill>
                <a:ea typeface="돋움" pitchFamily="50" charset="-127"/>
              </a:rPr>
              <a:t>인터페이스 위계를 오르락내리락</a:t>
            </a:r>
          </a:p>
        </p:txBody>
      </p:sp>
      <p:sp>
        <p:nvSpPr>
          <p:cNvPr id="34843" name="Rectangle 71"/>
          <p:cNvSpPr>
            <a:spLocks noChangeArrowheads="1"/>
          </p:cNvSpPr>
          <p:nvPr/>
        </p:nvSpPr>
        <p:spPr bwMode="auto">
          <a:xfrm>
            <a:off x="3278981" y="3469665"/>
            <a:ext cx="1176337" cy="1159485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919191"/>
            </a:solidFill>
            <a:miter lim="800000"/>
            <a:headEnd/>
            <a:tailEnd/>
          </a:ln>
          <a:effectLst>
            <a:outerShdw dist="35921" dir="2700000" algn="ctr" rotWithShape="0">
              <a:srgbClr val="919191"/>
            </a:outerShdw>
          </a:effectLst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pic>
        <p:nvPicPr>
          <p:cNvPr id="34844" name="Picture 72" descr="n-top_bw상단연두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FF00"/>
              </a:clrFrom>
              <a:clrTo>
                <a:srgbClr val="00F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0" t="25089" r="1488"/>
          <a:stretch>
            <a:fillRect/>
          </a:stretch>
        </p:blipFill>
        <p:spPr bwMode="auto">
          <a:xfrm>
            <a:off x="3350419" y="3488349"/>
            <a:ext cx="1033462" cy="13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5" name="Text Box 73"/>
          <p:cNvSpPr txBox="1">
            <a:spLocks noChangeArrowheads="1"/>
          </p:cNvSpPr>
          <p:nvPr/>
        </p:nvSpPr>
        <p:spPr bwMode="auto">
          <a:xfrm>
            <a:off x="3328988" y="3768604"/>
            <a:ext cx="1096566" cy="731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‘</a:t>
            </a:r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눈의꽃’ 라이브벨 다운로드가 완료되었습니다</a:t>
            </a:r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.</a:t>
            </a:r>
            <a:b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</a:br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▶[</a:t>
            </a:r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축</a:t>
            </a:r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!</a:t>
            </a:r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당첨</a:t>
            </a:r>
            <a:r>
              <a:rPr lang="en-US" altLang="ko-KR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]3</a:t>
            </a:r>
            <a: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억 경품 받기  </a:t>
            </a:r>
          </a:p>
          <a:p>
            <a:r>
              <a:rPr lang="ko-KR" altLang="en-US" sz="692" b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▶’눈의꽃’ 컬러링 설정</a:t>
            </a:r>
            <a:br>
              <a:rPr lang="ko-KR" altLang="en-US" sz="692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</a:br>
            <a:r>
              <a:rPr lang="ko-KR" altLang="en-US" sz="692" b="1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▶’눈의꽃’ 뮤직 다운</a:t>
            </a:r>
          </a:p>
        </p:txBody>
      </p:sp>
      <p:sp>
        <p:nvSpPr>
          <p:cNvPr id="34846" name="Rectangle 74"/>
          <p:cNvSpPr>
            <a:spLocks noChangeArrowheads="1"/>
          </p:cNvSpPr>
          <p:nvPr/>
        </p:nvSpPr>
        <p:spPr bwMode="auto">
          <a:xfrm>
            <a:off x="3294460" y="3644412"/>
            <a:ext cx="1141809" cy="126390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50000">
                <a:srgbClr val="FFFFFF"/>
              </a:gs>
              <a:gs pos="100000">
                <a:srgbClr val="0000FF"/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692" b="1">
                <a:solidFill>
                  <a:srgbClr val="000000"/>
                </a:solidFill>
                <a:ea typeface="돋움" pitchFamily="50" charset="-127"/>
              </a:rPr>
              <a:t>다운로드 완료</a:t>
            </a:r>
          </a:p>
        </p:txBody>
      </p:sp>
      <p:sp>
        <p:nvSpPr>
          <p:cNvPr id="34847" name="Rectangle 76"/>
          <p:cNvSpPr>
            <a:spLocks noChangeArrowheads="1"/>
          </p:cNvSpPr>
          <p:nvPr/>
        </p:nvSpPr>
        <p:spPr bwMode="auto">
          <a:xfrm>
            <a:off x="4381500" y="3775198"/>
            <a:ext cx="48816" cy="804496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48" name="Rectangle 77"/>
          <p:cNvSpPr>
            <a:spLocks noChangeArrowheads="1"/>
          </p:cNvSpPr>
          <p:nvPr/>
        </p:nvSpPr>
        <p:spPr bwMode="auto">
          <a:xfrm>
            <a:off x="4393406" y="4468691"/>
            <a:ext cx="25003" cy="100013"/>
          </a:xfrm>
          <a:prstGeom prst="rect">
            <a:avLst/>
          </a:prstGeom>
          <a:solidFill>
            <a:srgbClr val="3366FF"/>
          </a:solidFill>
          <a:ln w="19050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49" name="Rectangle 79"/>
          <p:cNvSpPr>
            <a:spLocks noChangeArrowheads="1"/>
          </p:cNvSpPr>
          <p:nvPr/>
        </p:nvSpPr>
        <p:spPr bwMode="auto">
          <a:xfrm>
            <a:off x="3283744" y="4466493"/>
            <a:ext cx="1092994" cy="120894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ko-KR" altLang="en-US" sz="692">
                <a:solidFill>
                  <a:srgbClr val="000000"/>
                </a:solidFill>
                <a:ea typeface="돋움" pitchFamily="50" charset="-127"/>
              </a:rPr>
              <a:t>메뉴                          상위</a:t>
            </a:r>
          </a:p>
        </p:txBody>
      </p:sp>
      <p:sp>
        <p:nvSpPr>
          <p:cNvPr id="34850" name="AutoShape 80"/>
          <p:cNvSpPr>
            <a:spLocks noChangeArrowheads="1"/>
          </p:cNvSpPr>
          <p:nvPr/>
        </p:nvSpPr>
        <p:spPr bwMode="auto">
          <a:xfrm>
            <a:off x="3315891" y="4110405"/>
            <a:ext cx="1047750" cy="249482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C0128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 sz="831">
              <a:solidFill>
                <a:srgbClr val="000000"/>
              </a:solidFill>
              <a:ea typeface="돋움" pitchFamily="50" charset="-127"/>
            </a:endParaRPr>
          </a:p>
        </p:txBody>
      </p:sp>
      <p:sp>
        <p:nvSpPr>
          <p:cNvPr id="34851" name="Oval 83"/>
          <p:cNvSpPr>
            <a:spLocks noChangeArrowheads="1"/>
          </p:cNvSpPr>
          <p:nvPr/>
        </p:nvSpPr>
        <p:spPr bwMode="auto">
          <a:xfrm>
            <a:off x="1335881" y="1425454"/>
            <a:ext cx="600075" cy="60007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C2C2C2"/>
              </a:gs>
            </a:gsLst>
            <a:path path="shape">
              <a:fillToRect l="50000" t="50000" r="50000" b="50000"/>
            </a:path>
          </a:gradFill>
          <a:ln w="19050">
            <a:solidFill>
              <a:srgbClr val="91919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ko-KR" altLang="en-US" sz="831" b="1">
                <a:solidFill>
                  <a:srgbClr val="000000"/>
                </a:solidFill>
                <a:ea typeface="돋움" pitchFamily="50" charset="-127"/>
              </a:rPr>
              <a:t>음악</a:t>
            </a:r>
          </a:p>
        </p:txBody>
      </p:sp>
      <p:cxnSp>
        <p:nvCxnSpPr>
          <p:cNvPr id="34852" name="AutoShape 84"/>
          <p:cNvCxnSpPr>
            <a:cxnSpLocks noChangeShapeType="1"/>
            <a:stCxn id="34851" idx="5"/>
            <a:endCxn id="34822" idx="1"/>
          </p:cNvCxnSpPr>
          <p:nvPr/>
        </p:nvCxnSpPr>
        <p:spPr bwMode="auto">
          <a:xfrm>
            <a:off x="1847850" y="1944199"/>
            <a:ext cx="172641" cy="171450"/>
          </a:xfrm>
          <a:prstGeom prst="straightConnector1">
            <a:avLst/>
          </a:prstGeom>
          <a:noFill/>
          <a:ln w="57150">
            <a:solidFill>
              <a:srgbClr val="91919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3" name="AutoShape 85"/>
          <p:cNvCxnSpPr>
            <a:cxnSpLocks noChangeShapeType="1"/>
            <a:stCxn id="34851" idx="3"/>
            <a:endCxn id="34823" idx="7"/>
          </p:cNvCxnSpPr>
          <p:nvPr/>
        </p:nvCxnSpPr>
        <p:spPr bwMode="auto">
          <a:xfrm flipH="1">
            <a:off x="1250156" y="1944199"/>
            <a:ext cx="172641" cy="171450"/>
          </a:xfrm>
          <a:prstGeom prst="straightConnector1">
            <a:avLst/>
          </a:prstGeom>
          <a:noFill/>
          <a:ln w="57150">
            <a:solidFill>
              <a:srgbClr val="91919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4" name="Text Box 86"/>
          <p:cNvSpPr txBox="1">
            <a:spLocks noChangeArrowheads="1"/>
          </p:cNvSpPr>
          <p:nvPr/>
        </p:nvSpPr>
        <p:spPr bwMode="auto">
          <a:xfrm>
            <a:off x="1403747" y="2720121"/>
            <a:ext cx="428322" cy="24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ko-KR" altLang="en-US" sz="969" b="1" u="sng">
                <a:solidFill>
                  <a:srgbClr val="000000"/>
                </a:solidFill>
                <a:latin typeface="Arial" pitchFamily="34" charset="0"/>
                <a:ea typeface="돋움" pitchFamily="50" charset="-127"/>
              </a:rPr>
              <a:t>지식</a:t>
            </a:r>
            <a:endParaRPr lang="en-US" altLang="ko-KR" sz="969" b="1" u="sng">
              <a:solidFill>
                <a:srgbClr val="000000"/>
              </a:solidFill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nimBg="1"/>
      <p:bldP spid="34828" grpId="0" animBg="1"/>
      <p:bldP spid="34829" grpId="0" animBg="1"/>
      <p:bldP spid="34830" grpId="0" animBg="1"/>
      <p:bldP spid="34831" grpId="0" animBg="1"/>
      <p:bldP spid="34832" grpId="0" animBg="1"/>
      <p:bldP spid="34833" grpId="0" animBg="1"/>
      <p:bldP spid="23572" grpId="0"/>
      <p:bldP spid="34835" grpId="0" animBg="1"/>
      <p:bldP spid="34837" grpId="0"/>
      <p:bldP spid="34838" grpId="0" animBg="1"/>
      <p:bldP spid="34839" grpId="0" animBg="1"/>
      <p:bldP spid="34840" grpId="0" animBg="1"/>
      <p:bldP spid="34841" grpId="0" animBg="1"/>
      <p:bldP spid="34842" grpId="0"/>
      <p:bldP spid="34843" grpId="0" animBg="1"/>
      <p:bldP spid="34845" grpId="0"/>
      <p:bldP spid="34846" grpId="0" animBg="1"/>
      <p:bldP spid="34847" grpId="0" animBg="1"/>
      <p:bldP spid="34848" grpId="0" animBg="1"/>
      <p:bldP spid="34849" grpId="0" animBg="1"/>
      <p:bldP spid="348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군집화 </a:t>
            </a:r>
            <a:r>
              <a:rPr lang="en-US" altLang="ko-KR" dirty="0"/>
              <a:t>(Clustering)</a:t>
            </a:r>
            <a:endParaRPr lang="ko-KR" altLang="ko-KR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 비슷한 대상들의 무리</a:t>
            </a:r>
          </a:p>
          <a:p>
            <a:pPr eaLnBrk="1" hangingPunct="1"/>
            <a:r>
              <a:rPr lang="ko-KR" altLang="en-US"/>
              <a:t> 비교사</a:t>
            </a:r>
            <a:r>
              <a:rPr lang="en-US" altLang="ko-KR"/>
              <a:t>, </a:t>
            </a:r>
            <a:r>
              <a:rPr lang="ko-KR" altLang="en-US"/>
              <a:t>탐색적 지식 발견</a:t>
            </a:r>
            <a:endParaRPr lang="en-US" altLang="ko-KR"/>
          </a:p>
          <a:p>
            <a:pPr eaLnBrk="1" hangingPunct="1"/>
            <a:r>
              <a:rPr lang="en-US" altLang="ko-KR"/>
              <a:t> C-means, </a:t>
            </a:r>
            <a:r>
              <a:rPr lang="en-US" altLang="ko-KR" b="1">
                <a:solidFill>
                  <a:srgbClr val="FF0000"/>
                </a:solidFill>
              </a:rPr>
              <a:t>SOM</a:t>
            </a:r>
            <a:r>
              <a:rPr lang="en-US" altLang="ko-KR"/>
              <a:t>, </a:t>
            </a:r>
            <a:r>
              <a:rPr lang="ko-KR" altLang="en-US"/>
              <a:t>경쟁학습</a:t>
            </a:r>
            <a:endParaRPr lang="en-US" altLang="ko-KR"/>
          </a:p>
          <a:p>
            <a:pPr eaLnBrk="1" hangingPunct="1"/>
            <a:r>
              <a:rPr lang="ko-KR" altLang="en-US"/>
              <a:t> 예</a:t>
            </a:r>
          </a:p>
          <a:p>
            <a:pPr lvl="1" eaLnBrk="1" hangingPunct="1"/>
            <a:r>
              <a:rPr lang="en-US" altLang="ko-KR"/>
              <a:t> </a:t>
            </a:r>
            <a:r>
              <a:rPr lang="ko-KR" altLang="en-US"/>
              <a:t>타깃 마케팅을 위한 시장 세분화</a:t>
            </a:r>
            <a:endParaRPr lang="en-US" altLang="ko-KR"/>
          </a:p>
          <a:p>
            <a:pPr lvl="1" eaLnBrk="1" hangingPunct="1"/>
            <a:r>
              <a:rPr lang="en-US" altLang="ko-KR"/>
              <a:t> </a:t>
            </a:r>
            <a:r>
              <a:rPr lang="ko-KR" altLang="en-US"/>
              <a:t>체형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7360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sz="1246" dirty="0"/>
              <a:t>금융상품의 지수 변화에 따른 </a:t>
            </a:r>
            <a:r>
              <a:rPr lang="ko-KR" altLang="en-US" sz="1246" dirty="0" err="1"/>
              <a:t>시계열</a:t>
            </a:r>
            <a:r>
              <a:rPr lang="ko-KR" altLang="en-US" sz="1246"/>
              <a:t> 패턴 </a:t>
            </a:r>
            <a:r>
              <a:rPr lang="ko-KR" altLang="en-US" sz="1246" dirty="0"/>
              <a:t>군집화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BE4401-AF72-4366-BC7E-7BC8929E6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2" y="1924520"/>
            <a:ext cx="5857298" cy="228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7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#2: A</a:t>
            </a:r>
            <a:r>
              <a:rPr lang="ko-KR" altLang="en-US" dirty="0"/>
              <a:t>와</a:t>
            </a:r>
            <a:r>
              <a:rPr lang="en-US" altLang="ko-KR" dirty="0"/>
              <a:t> B</a:t>
            </a:r>
            <a:r>
              <a:rPr lang="ko-KR" altLang="en-US" dirty="0"/>
              <a:t>는 각각 무엇을 의미할까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altLang="ko-KR"/>
              <a:t>Prof. Hyerim Bae (hrbae@pusan.ac.kr)</a:t>
            </a:r>
            <a:endParaRPr lang="ko-KR" altLang="en-US" dirty="0"/>
          </a:p>
        </p:txBody>
      </p:sp>
      <p:pic>
        <p:nvPicPr>
          <p:cNvPr id="5" name="Picture 2" descr="http://tbn0.google.com/images?q=tbn:gTnRWQX6NvBiaM:http://fl0wer.net/files/pope_blair_mason_handshake.png">
            <a:hlinkClick r:id="rId2"/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51" y="2771074"/>
            <a:ext cx="996923" cy="747692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Documents and Settings\User\My Documents\STX\악수1.jpg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59" y="2771074"/>
            <a:ext cx="996923" cy="747692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C:\Documents and Settings\User\My Documents\STX\절 1.jpg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51" y="1724271"/>
            <a:ext cx="996923" cy="7476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C:\Documents and Settings\User\My Documents\STX\일본인 절 2.jpg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59" y="1724271"/>
            <a:ext cx="996923" cy="7476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Documents and Settings\User\My Documents\STX\roonie악수4.jpg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371" y="2771074"/>
            <a:ext cx="996923" cy="747692"/>
          </a:xfrm>
          <a:prstGeom prst="rect">
            <a:avLst/>
          </a:prstGeom>
          <a:noFill/>
          <a:ln w="2857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Documents and Settings\User\My Documents\STX\일본인 절 6.jp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371" y="1724271"/>
            <a:ext cx="996923" cy="74769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791171" y="1076199"/>
            <a:ext cx="527565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r>
              <a:rPr lang="en-US" altLang="ko-KR" sz="1400" dirty="0">
                <a:solidFill>
                  <a:schemeClr val="tx2"/>
                </a:solidFill>
                <a:latin typeface="+mn-ea"/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사람</a:t>
            </a:r>
            <a:r>
              <a:rPr lang="en-US" altLang="ko-KR" sz="1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 </a:t>
            </a:r>
            <a:r>
              <a: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는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허리를 숙여 인사하지만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사람</a:t>
            </a:r>
            <a:r>
              <a:rPr lang="en-US" altLang="ko-KR" sz="1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B</a:t>
            </a:r>
            <a:r>
              <a:rPr lang="en-US" altLang="ko-KR" sz="1400" dirty="0">
                <a:solidFill>
                  <a:schemeClr val="accent6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는 악수를 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”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  <a:p>
            <a:endParaRPr lang="ko-KR" altLang="en-US" sz="800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9355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각각 다른 형태의 체형들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B0EE809-6083-4755-8649-F79599F7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270273" y="1661747"/>
            <a:ext cx="3373040" cy="132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2646" tIns="30773" rIns="62646" bIns="30773">
            <a:spAutoFit/>
          </a:bodyPr>
          <a:lstStyle>
            <a:lvl1pPr marL="177800" indent="-177800">
              <a:defRPr sz="2400">
                <a:solidFill>
                  <a:srgbClr val="7F7F7F"/>
                </a:solidFill>
                <a:latin typeface="Century Gothic" pitchFamily="34" charset="0"/>
              </a:defRPr>
            </a:lvl1pPr>
            <a:lvl2pPr>
              <a:defRPr sz="1600">
                <a:solidFill>
                  <a:srgbClr val="7F7F7F"/>
                </a:solidFill>
                <a:latin typeface="Century Gothic" pitchFamily="34" charset="0"/>
              </a:defRPr>
            </a:lvl2pPr>
            <a:lvl3pPr>
              <a:defRPr sz="1600">
                <a:solidFill>
                  <a:srgbClr val="7F7F7F"/>
                </a:solidFill>
                <a:latin typeface="Century Gothic" pitchFamily="34" charset="0"/>
              </a:defRPr>
            </a:lvl3pPr>
            <a:lvl4pPr>
              <a:defRPr sz="1600">
                <a:solidFill>
                  <a:srgbClr val="7F7F7F"/>
                </a:solidFill>
                <a:latin typeface="Century Gothic" pitchFamily="34" charset="0"/>
              </a:defRPr>
            </a:lvl4pPr>
            <a:lvl5pPr>
              <a:defRPr sz="1600">
                <a:solidFill>
                  <a:srgbClr val="7F7F7F"/>
                </a:solidFill>
                <a:latin typeface="Century Gothic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6pPr>
            <a:lvl7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pitchFamily="34" charset="0"/>
              <a:buChar char="•"/>
              <a:defRPr sz="1600">
                <a:solidFill>
                  <a:srgbClr val="7F7F7F"/>
                </a:solidFill>
                <a:latin typeface="Century Gothic" pitchFamily="34" charset="0"/>
              </a:defRPr>
            </a:lvl8pPr>
            <a:lvl9pPr eaLnBrk="0" fontAlgn="base" hangingPunct="0">
              <a:spcAft>
                <a:spcPct val="0"/>
              </a:spcAft>
              <a:defRPr sz="1600">
                <a:solidFill>
                  <a:srgbClr val="7F7F7F"/>
                </a:solidFill>
                <a:latin typeface="Century Gothic" pitchFamily="34" charset="0"/>
              </a:defRPr>
            </a:lvl9pPr>
          </a:lstStyle>
          <a:p>
            <a:pPr algn="l" fontAlgn="b">
              <a:lnSpc>
                <a:spcPct val="120000"/>
              </a:lnSpc>
              <a:spcBef>
                <a:spcPct val="20000"/>
              </a:spcBef>
              <a:buSzPct val="70000"/>
              <a:buFont typeface="Arial" pitchFamily="34" charset="0"/>
              <a:buChar char="•"/>
            </a:pP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 미 육군은 제공되는 유니폼 사이즈의 수를 줄이기 원함</a:t>
            </a:r>
            <a:endParaRPr lang="en-US" altLang="ko-KR" sz="1108" dirty="0">
              <a:solidFill>
                <a:schemeClr val="tx1"/>
              </a:solidFill>
              <a:latin typeface="Arial" pitchFamily="34" charset="0"/>
            </a:endParaRPr>
          </a:p>
          <a:p>
            <a:pPr algn="l" fontAlgn="b">
              <a:lnSpc>
                <a:spcPct val="120000"/>
              </a:lnSpc>
              <a:spcBef>
                <a:spcPct val="20000"/>
              </a:spcBef>
              <a:buSzPct val="70000"/>
              <a:buFont typeface="Arial" pitchFamily="34" charset="0"/>
              <a:buChar char="•"/>
            </a:pP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ko-KR" altLang="en-US" sz="1108" dirty="0" err="1">
                <a:solidFill>
                  <a:schemeClr val="tx1"/>
                </a:solidFill>
                <a:latin typeface="Arial" pitchFamily="34" charset="0"/>
              </a:rPr>
              <a:t>코넬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 대학 연구 팀이 여군 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</a:rPr>
              <a:t>3,000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명의 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</a:rPr>
              <a:t>100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개 이상 치수를 만듦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</a:rPr>
              <a:t>   </a:t>
            </a:r>
          </a:p>
          <a:p>
            <a:pPr algn="l" fontAlgn="b">
              <a:lnSpc>
                <a:spcPct val="120000"/>
              </a:lnSpc>
              <a:spcBef>
                <a:spcPct val="20000"/>
              </a:spcBef>
              <a:buSzPct val="70000"/>
              <a:buFont typeface="Arial" pitchFamily="34" charset="0"/>
              <a:buChar char="•"/>
            </a:pP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 군집화의 결과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더 적은 수의 체형이 나왔고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</a:rPr>
              <a:t>, </a:t>
            </a:r>
            <a:r>
              <a:rPr lang="ko-KR" altLang="en-US" sz="1108" dirty="0">
                <a:solidFill>
                  <a:schemeClr val="tx1"/>
                </a:solidFill>
                <a:latin typeface="Arial" pitchFamily="34" charset="0"/>
              </a:rPr>
              <a:t>따라서 제공되는 유니폼의 수도 적어짐</a:t>
            </a:r>
            <a:r>
              <a:rPr lang="en-US" altLang="ko-KR" sz="1108" dirty="0">
                <a:solidFill>
                  <a:schemeClr val="tx1"/>
                </a:solidFill>
                <a:latin typeface="Arial" pitchFamily="34" charset="0"/>
              </a:rPr>
              <a:t> </a:t>
            </a:r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82" y="933085"/>
            <a:ext cx="2394348" cy="3390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4292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 dirty="0"/>
              <a:t>마케팅 태스크</a:t>
            </a:r>
            <a:r>
              <a:rPr lang="en-US" altLang="ko-KR" dirty="0"/>
              <a:t>, </a:t>
            </a:r>
            <a:r>
              <a:rPr lang="ko-KR" altLang="en-US" dirty="0" err="1">
                <a:solidFill>
                  <a:srgbClr val="0070C0"/>
                </a:solidFill>
              </a:rPr>
              <a:t>데이터마이닝</a:t>
            </a:r>
            <a:r>
              <a:rPr lang="ko-KR" altLang="en-US" dirty="0">
                <a:solidFill>
                  <a:srgbClr val="0070C0"/>
                </a:solidFill>
              </a:rPr>
              <a:t> 태스크</a:t>
            </a:r>
            <a:r>
              <a:rPr lang="en-US" altLang="ko-KR" dirty="0"/>
              <a:t>, </a:t>
            </a:r>
            <a:r>
              <a:rPr lang="ko-KR" altLang="en-US" dirty="0"/>
              <a:t>응용</a:t>
            </a:r>
            <a:r>
              <a:rPr lang="en-US" altLang="ko-KR" dirty="0"/>
              <a:t> </a:t>
            </a:r>
            <a:r>
              <a:rPr lang="ko-KR" altLang="en-US" dirty="0"/>
              <a:t>분야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0B0E4D-A1D8-4D5A-8A48-8FC75BC16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562068" y="1425161"/>
            <a:ext cx="6057900" cy="2017835"/>
          </a:xfrm>
          <a:prstGeom prst="rect">
            <a:avLst/>
          </a:prstGeom>
        </p:spPr>
        <p:txBody>
          <a:bodyPr/>
          <a:lstStyle/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응답 모델링</a:t>
            </a:r>
            <a:r>
              <a:rPr lang="en-US" altLang="ko-KR" sz="1108" kern="0" dirty="0"/>
              <a:t>:  </a:t>
            </a:r>
            <a:r>
              <a:rPr lang="ko-KR" altLang="en-US" sz="1108" kern="0" dirty="0"/>
              <a:t>분류</a:t>
            </a:r>
            <a:r>
              <a:rPr lang="en-US" altLang="ko-KR" sz="1108" kern="0" dirty="0"/>
              <a:t>,</a:t>
            </a:r>
            <a:r>
              <a:rPr lang="ko-KR" altLang="en-US" sz="1108" dirty="0">
                <a:latin typeface="Arial" charset="0"/>
              </a:rPr>
              <a:t>  보험회사</a:t>
            </a:r>
            <a:r>
              <a:rPr lang="en-US" altLang="ko-KR" sz="1108" b="1" dirty="0">
                <a:latin typeface="Arial" charset="0"/>
              </a:rPr>
              <a:t> </a:t>
            </a:r>
            <a:endParaRPr lang="en-US" altLang="ko-KR" sz="1108" b="1" kern="0" dirty="0"/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고객 </a:t>
            </a:r>
            <a:r>
              <a:rPr lang="ko-KR" altLang="en-US" sz="1108" kern="0" dirty="0" err="1"/>
              <a:t>프로파일링</a:t>
            </a:r>
            <a:r>
              <a:rPr lang="en-US" altLang="ko-KR" sz="1108" kern="0" dirty="0"/>
              <a:t>: </a:t>
            </a:r>
            <a:r>
              <a:rPr lang="ko-KR" altLang="en-US" sz="1108" kern="0" dirty="0"/>
              <a:t>데이터 탐색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 신용카드회사</a:t>
            </a:r>
            <a:endParaRPr lang="en-US" altLang="ko-KR" sz="1108" kern="0" dirty="0"/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시장 세분화</a:t>
            </a:r>
            <a:r>
              <a:rPr lang="en-US" altLang="ko-KR" sz="1108" kern="0" dirty="0"/>
              <a:t>: </a:t>
            </a:r>
            <a:r>
              <a:rPr lang="ko-KR" altLang="en-US" sz="1108" kern="0" dirty="0"/>
              <a:t>군집화</a:t>
            </a:r>
            <a:r>
              <a:rPr lang="en-US" altLang="ko-KR" sz="1108" kern="0" dirty="0"/>
              <a:t>,  </a:t>
            </a:r>
            <a:r>
              <a:rPr lang="ko-KR" altLang="en-US" sz="1108" kern="0" dirty="0"/>
              <a:t>신용카드회사</a:t>
            </a:r>
            <a:endParaRPr lang="en-US" altLang="ko-KR" sz="1108" kern="0" dirty="0"/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개인화</a:t>
            </a:r>
            <a:r>
              <a:rPr lang="en-US" altLang="ko-KR" sz="1108" kern="0" dirty="0"/>
              <a:t>:</a:t>
            </a:r>
            <a:r>
              <a:rPr lang="ko-KR" altLang="en-US" sz="1108" dirty="0">
                <a:latin typeface="Arial" charset="0"/>
              </a:rPr>
              <a:t>  분류</a:t>
            </a:r>
            <a:r>
              <a:rPr lang="en-US" altLang="ko-KR" sz="1108" dirty="0">
                <a:latin typeface="Arial" charset="0"/>
              </a:rPr>
              <a:t>, Amazon, </a:t>
            </a:r>
            <a:r>
              <a:rPr lang="en-US" altLang="ko-KR" sz="1108" dirty="0" err="1">
                <a:latin typeface="Arial" charset="0"/>
              </a:rPr>
              <a:t>NYTimes</a:t>
            </a:r>
            <a:r>
              <a:rPr lang="ko-KR" altLang="en-US" sz="1108" b="1" dirty="0">
                <a:latin typeface="Arial" charset="0"/>
              </a:rPr>
              <a:t> </a:t>
            </a:r>
            <a:endParaRPr lang="en-US" altLang="ko-KR" sz="1108" b="1" kern="0" dirty="0"/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교차판매</a:t>
            </a:r>
            <a:r>
              <a:rPr lang="en-US" altLang="ko-KR" sz="1108" kern="0" dirty="0"/>
              <a:t>:  </a:t>
            </a:r>
            <a:r>
              <a:rPr lang="ko-KR" altLang="en-US" sz="1108" kern="0" dirty="0"/>
              <a:t>분류</a:t>
            </a:r>
            <a:r>
              <a:rPr lang="en-US" altLang="ko-KR" sz="1108" dirty="0">
                <a:latin typeface="Arial" charset="0"/>
              </a:rPr>
              <a:t>, MBA, </a:t>
            </a:r>
            <a:r>
              <a:rPr lang="ko-KR" altLang="en-US" sz="1108" dirty="0">
                <a:latin typeface="Arial" charset="0"/>
              </a:rPr>
              <a:t>신용카드회사</a:t>
            </a:r>
            <a:r>
              <a:rPr lang="en-US" altLang="ko-KR" sz="1108" dirty="0">
                <a:latin typeface="Arial" charset="0"/>
              </a:rPr>
              <a:t> </a:t>
            </a:r>
            <a:endParaRPr lang="en-US" altLang="ko-KR" sz="1108" b="1" kern="0" dirty="0"/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상향판매</a:t>
            </a:r>
            <a:r>
              <a:rPr lang="en-US" altLang="ko-KR" sz="1108" kern="0" dirty="0"/>
              <a:t>:  </a:t>
            </a:r>
            <a:r>
              <a:rPr lang="ko-KR" altLang="en-US" sz="1108" dirty="0">
                <a:latin typeface="Arial" charset="0"/>
              </a:rPr>
              <a:t>분류</a:t>
            </a:r>
            <a:r>
              <a:rPr lang="en-US" altLang="ko-KR" sz="1108" dirty="0">
                <a:latin typeface="Arial" charset="0"/>
              </a:rPr>
              <a:t>, MBA , </a:t>
            </a:r>
            <a:r>
              <a:rPr lang="ko-KR" altLang="en-US" sz="1108" dirty="0">
                <a:latin typeface="Arial" charset="0"/>
              </a:rPr>
              <a:t>신용카드회사</a:t>
            </a:r>
            <a:r>
              <a:rPr lang="en-US" altLang="ko-KR" sz="1108" dirty="0">
                <a:latin typeface="Arial" charset="0"/>
              </a:rPr>
              <a:t> </a:t>
            </a:r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이탈예측</a:t>
            </a:r>
            <a:r>
              <a:rPr lang="en-US" altLang="ko-KR" sz="1108" kern="0" dirty="0"/>
              <a:t>:  </a:t>
            </a:r>
            <a:r>
              <a:rPr lang="ko-KR" altLang="en-US" sz="1108" kern="0" dirty="0"/>
              <a:t>분류</a:t>
            </a:r>
            <a:r>
              <a:rPr lang="en-US" altLang="ko-KR" sz="1108" dirty="0">
                <a:latin typeface="Arial" charset="0"/>
              </a:rPr>
              <a:t>, </a:t>
            </a:r>
            <a:r>
              <a:rPr lang="ko-KR" altLang="en-US" sz="1108" dirty="0">
                <a:latin typeface="Arial" charset="0"/>
              </a:rPr>
              <a:t>회귀분석</a:t>
            </a:r>
            <a:r>
              <a:rPr lang="en-US" altLang="ko-KR" sz="1108" dirty="0">
                <a:latin typeface="Arial" charset="0"/>
              </a:rPr>
              <a:t>,  </a:t>
            </a:r>
            <a:r>
              <a:rPr lang="ko-KR" altLang="en-US" sz="1108" dirty="0">
                <a:latin typeface="Arial" charset="0"/>
              </a:rPr>
              <a:t>통신회사</a:t>
            </a:r>
            <a:r>
              <a:rPr lang="en-US" altLang="ko-KR" sz="1108" dirty="0">
                <a:latin typeface="Arial" charset="0"/>
              </a:rPr>
              <a:t> </a:t>
            </a:r>
            <a:r>
              <a:rPr lang="ko-KR" altLang="en-US" sz="1108" dirty="0">
                <a:latin typeface="Arial" charset="0"/>
              </a:rPr>
              <a:t> </a:t>
            </a:r>
            <a:endParaRPr lang="en-US" altLang="ko-KR" sz="1108" kern="0" dirty="0"/>
          </a:p>
          <a:p>
            <a:pPr marL="123091" indent="-123091">
              <a:spcBef>
                <a:spcPts val="1177"/>
              </a:spcBef>
              <a:buSzPct val="70000"/>
              <a:buFont typeface="Arial" pitchFamily="34" charset="0"/>
              <a:buChar char="•"/>
              <a:defRPr/>
            </a:pPr>
            <a:r>
              <a:rPr lang="ko-KR" altLang="en-US" sz="1108" kern="0" dirty="0"/>
              <a:t> 위기예측</a:t>
            </a:r>
            <a:r>
              <a:rPr lang="en-US" altLang="ko-KR" sz="1108" kern="0" dirty="0"/>
              <a:t>: </a:t>
            </a:r>
            <a:r>
              <a:rPr lang="ko-KR" altLang="en-US" sz="1108" kern="0" dirty="0"/>
              <a:t>분류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회귀분석</a:t>
            </a:r>
            <a:r>
              <a:rPr lang="en-US" altLang="ko-KR" sz="1108" kern="0" dirty="0"/>
              <a:t>, </a:t>
            </a:r>
            <a:r>
              <a:rPr lang="ko-KR" altLang="en-US" sz="1108" kern="0" dirty="0"/>
              <a:t>통신회사 또는 신용카드회사</a:t>
            </a:r>
            <a:endParaRPr lang="en-US" altLang="ko-KR" sz="1108" kern="0" dirty="0"/>
          </a:p>
          <a:p>
            <a:pPr marL="123091" indent="-123091">
              <a:spcBef>
                <a:spcPts val="1177"/>
              </a:spcBef>
              <a:buSzPct val="70000"/>
              <a:buFont typeface="Wingdings" pitchFamily="2" charset="2"/>
              <a:buChar char="n"/>
              <a:defRPr/>
            </a:pPr>
            <a:endParaRPr lang="ko-KR" altLang="en-US" sz="1108" kern="0" dirty="0"/>
          </a:p>
        </p:txBody>
      </p:sp>
    </p:spTree>
    <p:extLst>
      <p:ext uri="{BB962C8B-B14F-4D97-AF65-F5344CB8AC3E}">
        <p14:creationId xmlns:p14="http://schemas.microsoft.com/office/powerpoint/2010/main" val="3761310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접근법의 단계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64229" y="3009457"/>
            <a:ext cx="881973" cy="2201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31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Monitoring</a:t>
            </a:r>
            <a:endParaRPr lang="ko-KR" altLang="en-US" sz="831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2777" y="3299603"/>
            <a:ext cx="803425" cy="2201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31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Detection</a:t>
            </a:r>
            <a:endParaRPr lang="ko-KR" altLang="en-US" sz="831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0335" y="3879895"/>
            <a:ext cx="825867" cy="2201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31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Prediction</a:t>
            </a:r>
            <a:endParaRPr lang="ko-KR" altLang="en-US" sz="831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2095" y="4170041"/>
            <a:ext cx="954107" cy="2201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31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Auto control</a:t>
            </a:r>
            <a:endParaRPr lang="ko-KR" altLang="en-US" sz="831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2777" y="3589749"/>
            <a:ext cx="803425" cy="2201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31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Diagnosis</a:t>
            </a:r>
            <a:endParaRPr lang="ko-KR" altLang="en-US" sz="831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345597" y="2843587"/>
            <a:ext cx="2075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6368731" y="2790833"/>
            <a:ext cx="0" cy="1663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5916476" y="2934188"/>
            <a:ext cx="324000" cy="324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2" name="타원 11"/>
          <p:cNvSpPr/>
          <p:nvPr/>
        </p:nvSpPr>
        <p:spPr>
          <a:xfrm>
            <a:off x="5464222" y="3323526"/>
            <a:ext cx="324000" cy="324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3" name="타원 12"/>
          <p:cNvSpPr/>
          <p:nvPr/>
        </p:nvSpPr>
        <p:spPr>
          <a:xfrm>
            <a:off x="5011967" y="3712865"/>
            <a:ext cx="324000" cy="324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4" name="타원 13"/>
          <p:cNvSpPr/>
          <p:nvPr/>
        </p:nvSpPr>
        <p:spPr>
          <a:xfrm>
            <a:off x="4559713" y="4102203"/>
            <a:ext cx="324000" cy="32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sp>
        <p:nvSpPr>
          <p:cNvPr id="15" name="TextBox 14"/>
          <p:cNvSpPr txBox="1"/>
          <p:nvPr/>
        </p:nvSpPr>
        <p:spPr>
          <a:xfrm>
            <a:off x="4862539" y="2962602"/>
            <a:ext cx="1096775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Descriptive Analytics</a:t>
            </a:r>
            <a:endParaRPr lang="ko-KR" altLang="en-US" sz="762" dirty="0"/>
          </a:p>
        </p:txBody>
      </p:sp>
      <p:sp>
        <p:nvSpPr>
          <p:cNvPr id="16" name="TextBox 15"/>
          <p:cNvSpPr txBox="1"/>
          <p:nvPr/>
        </p:nvSpPr>
        <p:spPr>
          <a:xfrm>
            <a:off x="4517232" y="3400882"/>
            <a:ext cx="1074333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Diagnostic Analytics</a:t>
            </a:r>
            <a:endParaRPr lang="ko-KR" altLang="en-US" sz="762" dirty="0"/>
          </a:p>
        </p:txBody>
      </p:sp>
      <p:sp>
        <p:nvSpPr>
          <p:cNvPr id="17" name="TextBox 16"/>
          <p:cNvSpPr txBox="1"/>
          <p:nvPr/>
        </p:nvSpPr>
        <p:spPr>
          <a:xfrm>
            <a:off x="5333004" y="3785828"/>
            <a:ext cx="1040670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Predictive Analytics</a:t>
            </a:r>
            <a:endParaRPr lang="ko-KR" altLang="en-US" sz="762" dirty="0"/>
          </a:p>
        </p:txBody>
      </p:sp>
      <p:sp>
        <p:nvSpPr>
          <p:cNvPr id="18" name="TextBox 17"/>
          <p:cNvSpPr txBox="1"/>
          <p:nvPr/>
        </p:nvSpPr>
        <p:spPr>
          <a:xfrm>
            <a:off x="4933972" y="4221365"/>
            <a:ext cx="1117614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Prescriptive Analytics</a:t>
            </a:r>
            <a:endParaRPr lang="ko-KR" altLang="en-US" sz="762" dirty="0"/>
          </a:p>
        </p:txBody>
      </p:sp>
      <p:sp>
        <p:nvSpPr>
          <p:cNvPr id="19" name="TextBox 18"/>
          <p:cNvSpPr txBox="1"/>
          <p:nvPr/>
        </p:nvSpPr>
        <p:spPr>
          <a:xfrm>
            <a:off x="4343400" y="2647950"/>
            <a:ext cx="572593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Difficulty</a:t>
            </a:r>
            <a:endParaRPr lang="ko-KR" altLang="en-US" sz="762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6250408" y="4072555"/>
            <a:ext cx="431528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Value</a:t>
            </a:r>
            <a:endParaRPr lang="ko-KR" altLang="en-US" sz="762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225928-5B6D-41BC-916C-07317AAAA6E6}"/>
              </a:ext>
            </a:extLst>
          </p:cNvPr>
          <p:cNvSpPr/>
          <p:nvPr/>
        </p:nvSpPr>
        <p:spPr>
          <a:xfrm>
            <a:off x="1632490" y="1191884"/>
            <a:ext cx="2962750" cy="6825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생산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  <a:latin typeface="+mj-ea"/>
                <a:ea typeface="+mj-ea"/>
              </a:rPr>
              <a:t>혼련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압출 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재단 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조인트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8792A2F-6E38-47ED-81F0-DA8CD6E681D0}"/>
              </a:ext>
            </a:extLst>
          </p:cNvPr>
          <p:cNvSpPr/>
          <p:nvPr/>
        </p:nvSpPr>
        <p:spPr>
          <a:xfrm>
            <a:off x="4963433" y="1254311"/>
            <a:ext cx="800100" cy="6825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제품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+mj-ea"/>
                <a:ea typeface="+mj-ea"/>
              </a:rPr>
              <a:t>검사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  <a:sym typeface="Wingdings" panose="05000000000000000000" pitchFamily="2" charset="2"/>
              </a:rPr>
              <a:t>)</a:t>
            </a:r>
            <a:endParaRPr lang="ko-KR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DBF02B-297E-4B08-ACE2-78F0A76D50C9}"/>
              </a:ext>
            </a:extLst>
          </p:cNvPr>
          <p:cNvSpPr/>
          <p:nvPr/>
        </p:nvSpPr>
        <p:spPr>
          <a:xfrm>
            <a:off x="342900" y="1202235"/>
            <a:ext cx="800100" cy="68251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+mj-ea"/>
                <a:ea typeface="+mj-ea"/>
              </a:rPr>
              <a:t>원재료</a:t>
            </a:r>
            <a:endParaRPr lang="en-US" altLang="ko-KR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2" name="화살표: 오른쪽 41">
            <a:extLst>
              <a:ext uri="{FF2B5EF4-FFF2-40B4-BE49-F238E27FC236}">
                <a16:creationId xmlns:a16="http://schemas.microsoft.com/office/drawing/2014/main" id="{28BA4FCB-80C8-4B6C-8661-7DCBC4A3A2AC}"/>
              </a:ext>
            </a:extLst>
          </p:cNvPr>
          <p:cNvSpPr/>
          <p:nvPr/>
        </p:nvSpPr>
        <p:spPr>
          <a:xfrm>
            <a:off x="1143000" y="1401358"/>
            <a:ext cx="333848" cy="264144"/>
          </a:xfrm>
          <a:prstGeom prst="rightArrow">
            <a:avLst>
              <a:gd name="adj1" fmla="val 63063"/>
              <a:gd name="adj2" fmla="val 3563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화살표: 오른쪽 41">
            <a:extLst>
              <a:ext uri="{FF2B5EF4-FFF2-40B4-BE49-F238E27FC236}">
                <a16:creationId xmlns:a16="http://schemas.microsoft.com/office/drawing/2014/main" id="{28BA4FCB-80C8-4B6C-8661-7DCBC4A3A2AC}"/>
              </a:ext>
            </a:extLst>
          </p:cNvPr>
          <p:cNvSpPr/>
          <p:nvPr/>
        </p:nvSpPr>
        <p:spPr>
          <a:xfrm>
            <a:off x="4736532" y="1405478"/>
            <a:ext cx="333848" cy="264144"/>
          </a:xfrm>
          <a:prstGeom prst="rightArrow">
            <a:avLst>
              <a:gd name="adj1" fmla="val 63063"/>
              <a:gd name="adj2" fmla="val 3563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5" name="원통 34"/>
          <p:cNvSpPr/>
          <p:nvPr/>
        </p:nvSpPr>
        <p:spPr>
          <a:xfrm>
            <a:off x="457200" y="2029374"/>
            <a:ext cx="685800" cy="4572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투입량</a:t>
            </a:r>
            <a:r>
              <a:rPr lang="en-US" altLang="ko-KR" sz="9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투입순서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6" name="원통 35"/>
          <p:cNvSpPr/>
          <p:nvPr/>
        </p:nvSpPr>
        <p:spPr>
          <a:xfrm>
            <a:off x="1812396" y="2012322"/>
            <a:ext cx="685800" cy="4572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작업계획</a:t>
            </a:r>
          </a:p>
        </p:txBody>
      </p:sp>
      <p:sp>
        <p:nvSpPr>
          <p:cNvPr id="37" name="원통 36"/>
          <p:cNvSpPr/>
          <p:nvPr/>
        </p:nvSpPr>
        <p:spPr>
          <a:xfrm>
            <a:off x="2769787" y="2023478"/>
            <a:ext cx="685800" cy="4572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tx1"/>
                </a:solidFill>
              </a:rPr>
              <a:t>작업실적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현황</a:t>
            </a:r>
          </a:p>
        </p:txBody>
      </p:sp>
      <p:sp>
        <p:nvSpPr>
          <p:cNvPr id="38" name="원통 37"/>
          <p:cNvSpPr/>
          <p:nvPr/>
        </p:nvSpPr>
        <p:spPr>
          <a:xfrm>
            <a:off x="3699012" y="2012322"/>
            <a:ext cx="685800" cy="4572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작업환경</a:t>
            </a:r>
          </a:p>
        </p:txBody>
      </p:sp>
      <p:sp>
        <p:nvSpPr>
          <p:cNvPr id="39" name="원통 38"/>
          <p:cNvSpPr/>
          <p:nvPr/>
        </p:nvSpPr>
        <p:spPr>
          <a:xfrm>
            <a:off x="5030287" y="1975059"/>
            <a:ext cx="685800" cy="457200"/>
          </a:xfrm>
          <a:prstGeom prst="can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양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불량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969203" y="300368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작업현황</a:t>
            </a:r>
            <a:endParaRPr lang="ko-KR" alt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1853787" y="3299603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작업이상상황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91457" y="3579105"/>
            <a:ext cx="8018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불량의 원인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53787" y="3874865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/>
              <a:t>작업완료시간</a:t>
            </a:r>
            <a:endParaRPr lang="ko-KR" alt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1853787" y="4159397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작업의사결정</a:t>
            </a:r>
          </a:p>
        </p:txBody>
      </p:sp>
    </p:spTree>
    <p:extLst>
      <p:ext uri="{BB962C8B-B14F-4D97-AF65-F5344CB8AC3E}">
        <p14:creationId xmlns:p14="http://schemas.microsoft.com/office/powerpoint/2010/main" val="3782611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항만에서의 모니터링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1076502"/>
            <a:ext cx="2918184" cy="16363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4" y="3099289"/>
            <a:ext cx="5176471" cy="13386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472" y="1259778"/>
            <a:ext cx="3323492" cy="141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43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</a:t>
            </a:r>
            <a:r>
              <a:rPr lang="ko-KR" altLang="en-US" dirty="0" err="1"/>
              <a:t>완료시간</a:t>
            </a:r>
            <a:r>
              <a:rPr lang="ko-KR" altLang="en-US" dirty="0"/>
              <a:t> 예측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800" y="1276350"/>
            <a:ext cx="6430868" cy="22433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5" y="1786390"/>
            <a:ext cx="1455584" cy="12994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871" y="1865163"/>
            <a:ext cx="1443318" cy="88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9"/>
          <p:cNvSpPr/>
          <p:nvPr/>
        </p:nvSpPr>
        <p:spPr>
          <a:xfrm>
            <a:off x="1988128" y="2307261"/>
            <a:ext cx="270030" cy="199407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8" name="Right Arrow 10"/>
          <p:cNvSpPr/>
          <p:nvPr/>
        </p:nvSpPr>
        <p:spPr>
          <a:xfrm>
            <a:off x="2860887" y="2290012"/>
            <a:ext cx="270030" cy="199407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9" name="Right Arrow 11"/>
          <p:cNvSpPr/>
          <p:nvPr/>
        </p:nvSpPr>
        <p:spPr>
          <a:xfrm>
            <a:off x="4799762" y="2302606"/>
            <a:ext cx="270030" cy="199407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10" name="TextBox 9"/>
          <p:cNvSpPr txBox="1"/>
          <p:nvPr/>
        </p:nvSpPr>
        <p:spPr>
          <a:xfrm>
            <a:off x="2098988" y="3138124"/>
            <a:ext cx="1071730" cy="224143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969" dirty="0"/>
              <a:t>Occluded image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868" y="3137414"/>
            <a:ext cx="733496" cy="224143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969" dirty="0"/>
              <a:t>Event logs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6419" y="3137413"/>
            <a:ext cx="1058906" cy="224143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969" dirty="0"/>
              <a:t>Gated-</a:t>
            </a:r>
            <a:r>
              <a:rPr lang="en-GB" sz="969" dirty="0" err="1"/>
              <a:t>PixelCNN</a:t>
            </a:r>
            <a:endParaRPr lang="en-GB" sz="969" dirty="0"/>
          </a:p>
        </p:txBody>
      </p:sp>
      <p:sp>
        <p:nvSpPr>
          <p:cNvPr id="13" name="TextBox 12"/>
          <p:cNvSpPr txBox="1"/>
          <p:nvPr/>
        </p:nvSpPr>
        <p:spPr>
          <a:xfrm>
            <a:off x="4934776" y="3133469"/>
            <a:ext cx="1155086" cy="224143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969" dirty="0"/>
              <a:t>Completed image</a:t>
            </a:r>
          </a:p>
        </p:txBody>
      </p:sp>
      <p:sp>
        <p:nvSpPr>
          <p:cNvPr id="14" name="Right Arrow 20"/>
          <p:cNvSpPr/>
          <p:nvPr/>
        </p:nvSpPr>
        <p:spPr>
          <a:xfrm>
            <a:off x="5660716" y="2302605"/>
            <a:ext cx="270030" cy="199407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15" name="Rectangle 21"/>
          <p:cNvSpPr/>
          <p:nvPr/>
        </p:nvSpPr>
        <p:spPr>
          <a:xfrm>
            <a:off x="5981547" y="2230540"/>
            <a:ext cx="648072" cy="3671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74276" tIns="37137" rIns="74276" bIns="37137" rtlCol="0" anchor="ctr"/>
          <a:lstStyle/>
          <a:p>
            <a:pPr algn="ctr"/>
            <a:r>
              <a:rPr lang="en-GB" sz="900" dirty="0"/>
              <a:t>Processing time</a:t>
            </a:r>
          </a:p>
        </p:txBody>
      </p:sp>
      <p:sp>
        <p:nvSpPr>
          <p:cNvPr id="16" name="Rectangle 22"/>
          <p:cNvSpPr/>
          <p:nvPr/>
        </p:nvSpPr>
        <p:spPr>
          <a:xfrm>
            <a:off x="1666939" y="1326202"/>
            <a:ext cx="864096" cy="265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76" tIns="37137" rIns="74276" bIns="37137" rtlCol="0" anchor="ctr"/>
          <a:lstStyle/>
          <a:p>
            <a:pPr algn="ctr"/>
            <a:r>
              <a:rPr lang="en-GB" sz="1108" dirty="0"/>
              <a:t>Encoding</a:t>
            </a:r>
          </a:p>
        </p:txBody>
      </p:sp>
      <p:sp>
        <p:nvSpPr>
          <p:cNvPr id="17" name="Rectangle 23"/>
          <p:cNvSpPr/>
          <p:nvPr/>
        </p:nvSpPr>
        <p:spPr>
          <a:xfrm>
            <a:off x="5347607" y="1331147"/>
            <a:ext cx="864096" cy="265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76" tIns="37137" rIns="74276" bIns="37137" rtlCol="0" anchor="ctr"/>
          <a:lstStyle/>
          <a:p>
            <a:pPr algn="ctr"/>
            <a:r>
              <a:rPr lang="en-GB" sz="1108" dirty="0"/>
              <a:t>Decoding</a:t>
            </a:r>
          </a:p>
        </p:txBody>
      </p:sp>
      <p:cxnSp>
        <p:nvCxnSpPr>
          <p:cNvPr id="18" name="Straight Arrow Connector 24"/>
          <p:cNvCxnSpPr/>
          <p:nvPr/>
        </p:nvCxnSpPr>
        <p:spPr>
          <a:xfrm>
            <a:off x="2098987" y="1592079"/>
            <a:ext cx="0" cy="758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5"/>
          <p:cNvCxnSpPr/>
          <p:nvPr/>
        </p:nvCxnSpPr>
        <p:spPr>
          <a:xfrm>
            <a:off x="5779654" y="1596670"/>
            <a:ext cx="0" cy="758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86" y="1805881"/>
            <a:ext cx="393357" cy="484131"/>
          </a:xfrm>
          <a:prstGeom prst="rect">
            <a:avLst/>
          </a:prstGeom>
        </p:spPr>
      </p:pic>
      <p:pic>
        <p:nvPicPr>
          <p:cNvPr id="21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41" y="2464492"/>
            <a:ext cx="393357" cy="482391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274" y="1805881"/>
            <a:ext cx="393357" cy="484131"/>
          </a:xfrm>
          <a:prstGeom prst="rect">
            <a:avLst/>
          </a:prstGeom>
        </p:spPr>
      </p:pic>
      <p:pic>
        <p:nvPicPr>
          <p:cNvPr id="23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13" y="2455265"/>
            <a:ext cx="393357" cy="482391"/>
          </a:xfrm>
          <a:prstGeom prst="rect">
            <a:avLst/>
          </a:prstGeom>
        </p:spPr>
      </p:pic>
      <p:sp>
        <p:nvSpPr>
          <p:cNvPr id="24" name="Rectangle 30"/>
          <p:cNvSpPr/>
          <p:nvPr/>
        </p:nvSpPr>
        <p:spPr>
          <a:xfrm>
            <a:off x="2693528" y="2047947"/>
            <a:ext cx="108012" cy="25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25" name="Rectangle 31"/>
          <p:cNvSpPr/>
          <p:nvPr/>
        </p:nvSpPr>
        <p:spPr>
          <a:xfrm>
            <a:off x="2700563" y="2720531"/>
            <a:ext cx="108012" cy="25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pic>
        <p:nvPicPr>
          <p:cNvPr id="26" name="Picture 2" descr="Pixel contex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68" y="3310749"/>
            <a:ext cx="1149605" cy="118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3" y="3677322"/>
            <a:ext cx="2434887" cy="444586"/>
          </a:xfrm>
          <a:prstGeom prst="rect">
            <a:avLst/>
          </a:prstGeom>
        </p:spPr>
      </p:pic>
      <p:pic>
        <p:nvPicPr>
          <p:cNvPr id="2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23" y="4234332"/>
            <a:ext cx="3251218" cy="2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실험결과</a:t>
            </a:r>
            <a:r>
              <a:rPr lang="en-GB" dirty="0"/>
              <a:t> (1)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 dirty="0"/>
          </a:p>
        </p:txBody>
      </p:sp>
      <p:pic>
        <p:nvPicPr>
          <p:cNvPr id="2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06" y="1574716"/>
            <a:ext cx="2268252" cy="279169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3" y="1574716"/>
            <a:ext cx="2268252" cy="2791695"/>
          </a:xfrm>
          <a:prstGeom prst="rect">
            <a:avLst/>
          </a:prstGeom>
        </p:spPr>
      </p:pic>
      <p:sp>
        <p:nvSpPr>
          <p:cNvPr id="26" name="Rectangle 7"/>
          <p:cNvSpPr/>
          <p:nvPr/>
        </p:nvSpPr>
        <p:spPr>
          <a:xfrm>
            <a:off x="2942946" y="2239406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27" name="Rectangle 8"/>
          <p:cNvSpPr/>
          <p:nvPr/>
        </p:nvSpPr>
        <p:spPr>
          <a:xfrm>
            <a:off x="2942946" y="3614582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28" name="Rectangle 9"/>
          <p:cNvSpPr/>
          <p:nvPr/>
        </p:nvSpPr>
        <p:spPr>
          <a:xfrm>
            <a:off x="1808820" y="2239406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29" name="Rectangle 10"/>
          <p:cNvSpPr/>
          <p:nvPr/>
        </p:nvSpPr>
        <p:spPr>
          <a:xfrm>
            <a:off x="1792401" y="3611302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30" name="Rectangle 11"/>
          <p:cNvSpPr/>
          <p:nvPr/>
        </p:nvSpPr>
        <p:spPr>
          <a:xfrm>
            <a:off x="6090579" y="2239406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31" name="Rectangle 12"/>
          <p:cNvSpPr/>
          <p:nvPr/>
        </p:nvSpPr>
        <p:spPr>
          <a:xfrm>
            <a:off x="6090579" y="3614582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32" name="Rectangle 13"/>
          <p:cNvSpPr/>
          <p:nvPr/>
        </p:nvSpPr>
        <p:spPr>
          <a:xfrm>
            <a:off x="4956453" y="2239406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33" name="Rectangle 14"/>
          <p:cNvSpPr/>
          <p:nvPr/>
        </p:nvSpPr>
        <p:spPr>
          <a:xfrm>
            <a:off x="4940033" y="3611302"/>
            <a:ext cx="108012" cy="7311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74276" tIns="37137" rIns="74276" bIns="37137" rtlCol="0" anchor="ctr"/>
          <a:lstStyle/>
          <a:p>
            <a:pPr algn="ctr"/>
            <a:endParaRPr lang="en-GB" sz="1246"/>
          </a:p>
        </p:txBody>
      </p:sp>
      <p:sp>
        <p:nvSpPr>
          <p:cNvPr id="34" name="TextBox 33"/>
          <p:cNvSpPr txBox="1"/>
          <p:nvPr/>
        </p:nvSpPr>
        <p:spPr>
          <a:xfrm>
            <a:off x="1160748" y="2465863"/>
            <a:ext cx="603653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actual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60748" y="3901129"/>
            <a:ext cx="603653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actual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36941" y="2465863"/>
            <a:ext cx="603653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actual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36941" y="3901129"/>
            <a:ext cx="603653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actual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10152" y="2448729"/>
            <a:ext cx="867571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predicted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10152" y="3887309"/>
            <a:ext cx="867571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predicted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9048" y="2448729"/>
            <a:ext cx="867571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predicted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129048" y="3887309"/>
            <a:ext cx="867571" cy="277362"/>
          </a:xfrm>
          <a:prstGeom prst="rect">
            <a:avLst/>
          </a:prstGeom>
          <a:noFill/>
        </p:spPr>
        <p:txBody>
          <a:bodyPr wrap="none" lIns="74276" tIns="37137" rIns="74276" bIns="37137" rtlCol="0">
            <a:spAutoFit/>
          </a:bodyPr>
          <a:lstStyle/>
          <a:p>
            <a:r>
              <a:rPr lang="en-GB" sz="1315" dirty="0">
                <a:solidFill>
                  <a:srgbClr val="FFFF00"/>
                </a:solidFill>
              </a:rPr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371862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실험결과 </a:t>
            </a:r>
            <a:r>
              <a:rPr lang="en-GB" dirty="0"/>
              <a:t>(2)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between Deep-Neural Network and Our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46</a:t>
            </a:fld>
            <a:endParaRPr lang="ko-KR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958" t="9270" r="7225" b="9145"/>
          <a:stretch/>
        </p:blipFill>
        <p:spPr>
          <a:xfrm>
            <a:off x="304800" y="1335998"/>
            <a:ext cx="4240206" cy="3103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3253" y="3181350"/>
            <a:ext cx="2503494" cy="415990"/>
          </a:xfrm>
          <a:prstGeom prst="rect">
            <a:avLst/>
          </a:prstGeom>
          <a:noFill/>
        </p:spPr>
        <p:txBody>
          <a:bodyPr wrap="square" lIns="74276" tIns="37137" rIns="74276" bIns="37137" rtlCol="0">
            <a:spAutoFit/>
          </a:bodyPr>
          <a:lstStyle/>
          <a:p>
            <a:r>
              <a:rPr lang="ko-KR" altLang="en-US" sz="1108" dirty="0" err="1"/>
              <a:t>딥뉴럴</a:t>
            </a:r>
            <a:r>
              <a:rPr lang="ko-KR" altLang="en-US" sz="1108" dirty="0"/>
              <a:t> 네트워크는 범주형 데이터를 사용했을 때 잘 수행될 수 없음</a:t>
            </a:r>
          </a:p>
        </p:txBody>
      </p:sp>
    </p:spTree>
    <p:extLst>
      <p:ext uri="{BB962C8B-B14F-4D97-AF65-F5344CB8AC3E}">
        <p14:creationId xmlns:p14="http://schemas.microsoft.com/office/powerpoint/2010/main" val="1331676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Operation</a:t>
            </a:r>
            <a:r>
              <a:rPr lang="ko-KR" altLang="en-US" dirty="0"/>
              <a:t>을 위한</a:t>
            </a:r>
            <a:r>
              <a:rPr lang="en-US" altLang="ko-KR" dirty="0"/>
              <a:t> </a:t>
            </a:r>
            <a:r>
              <a:rPr lang="ko-KR" altLang="en-US" dirty="0"/>
              <a:t>머신러닝</a:t>
            </a:r>
            <a:r>
              <a:rPr lang="en-US" altLang="ko-KR" dirty="0"/>
              <a:t>(ML)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2250" y="1108486"/>
            <a:ext cx="1842668" cy="131632"/>
          </a:xfrm>
          <a:prstGeom prst="rect">
            <a:avLst/>
          </a:prstGeom>
          <a:solidFill>
            <a:schemeClr val="bg1"/>
          </a:solidFill>
        </p:spPr>
        <p:txBody>
          <a:bodyPr vert="horz" lIns="47478" tIns="23739" rIns="47478" bIns="23739" rtlCol="0" anchor="t">
            <a:noAutofit/>
          </a:bodyPr>
          <a:lstStyle/>
          <a:p>
            <a:pPr>
              <a:lnSpc>
                <a:spcPct val="90000"/>
              </a:lnSpc>
              <a:spcBef>
                <a:spcPts val="519"/>
              </a:spcBef>
            </a:pP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</a:t>
            </a:r>
            <a:r>
              <a:rPr lang="en-US" altLang="ko-KR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장치장 예측 정의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80139" y="2413352"/>
            <a:ext cx="1842668" cy="131632"/>
          </a:xfrm>
          <a:prstGeom prst="rect">
            <a:avLst/>
          </a:prstGeom>
          <a:solidFill>
            <a:schemeClr val="bg1"/>
          </a:solidFill>
        </p:spPr>
        <p:txBody>
          <a:bodyPr vert="horz" lIns="47478" tIns="23739" rIns="47478" bIns="23739" rtlCol="0" anchor="t">
            <a:noAutofit/>
          </a:bodyPr>
          <a:lstStyle/>
          <a:p>
            <a:pPr>
              <a:lnSpc>
                <a:spcPct val="90000"/>
              </a:lnSpc>
              <a:spcBef>
                <a:spcPts val="519"/>
              </a:spcBef>
            </a:pP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</a:t>
            </a:r>
            <a:r>
              <a:rPr lang="en-US" altLang="ko-KR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방법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80139" y="1208786"/>
            <a:ext cx="4064768" cy="316699"/>
          </a:xfrm>
          <a:prstGeom prst="rect">
            <a:avLst/>
          </a:prstGeom>
        </p:spPr>
        <p:txBody>
          <a:bodyPr vert="horz" lIns="47478" tIns="23739" rIns="47478" bIns="23739" rtlCol="0" anchor="t">
            <a:noAutofit/>
          </a:bodyPr>
          <a:lstStyle/>
          <a:p>
            <a:pPr>
              <a:lnSpc>
                <a:spcPct val="150000"/>
              </a:lnSpc>
              <a:spcBef>
                <a:spcPts val="519"/>
              </a:spcBef>
            </a:pPr>
            <a:endParaRPr lang="en-US" altLang="ko-KR" sz="519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402250" y="2552621"/>
            <a:ext cx="1631979" cy="143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 특성 별 </a:t>
            </a: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Cycle Time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현황 분석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402250" y="3453376"/>
            <a:ext cx="1951461" cy="28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컨테이너 </a:t>
            </a: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Stacking Time 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예측을 위한 생존 분석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67173" y="2691630"/>
            <a:ext cx="2130728" cy="790156"/>
            <a:chOff x="3581892" y="3217109"/>
            <a:chExt cx="4580931" cy="224003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892" y="3217109"/>
              <a:ext cx="2034587" cy="164641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4809" y="3255626"/>
              <a:ext cx="1988014" cy="160872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3975502" y="4991617"/>
              <a:ext cx="3863460" cy="465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컨테이너 특성에 따른 컨테이너 물량 및 </a:t>
              </a:r>
              <a:r>
                <a:rPr lang="en-US" altLang="ko-KR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Cycle time </a:t>
              </a:r>
              <a:r>
                <a:rPr lang="ko-KR" altLang="en-US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현황</a:t>
              </a:r>
              <a:r>
                <a:rPr lang="en-US" altLang="ko-KR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 </a:t>
              </a:r>
              <a:r>
                <a:rPr lang="ko-KR" altLang="en-US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 </a:t>
              </a: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49" y="1278643"/>
            <a:ext cx="2528884" cy="714097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16167" y="2077726"/>
            <a:ext cx="2765457" cy="316699"/>
          </a:xfrm>
          <a:prstGeom prst="rect">
            <a:avLst/>
          </a:prstGeom>
        </p:spPr>
        <p:txBody>
          <a:bodyPr vert="horz" lIns="47478" tIns="23739" rIns="47478" bIns="23739" rtlCol="0" anchor="t">
            <a:noAutofit/>
          </a:bodyPr>
          <a:lstStyle/>
          <a:p>
            <a:pPr marL="89021" indent="-89021">
              <a:spcBef>
                <a:spcPts val="519"/>
              </a:spcBef>
              <a:buFont typeface="Arial" panose="020B0604020202020204" pitchFamily="34" charset="0"/>
              <a:buChar char="•"/>
            </a:pPr>
            <a:r>
              <a:rPr lang="ko-KR" altLang="en-US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수출입 컨테이너에 따른 </a:t>
            </a:r>
            <a:r>
              <a:rPr lang="en-US" altLang="ko-KR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Container Cycle Time, Moving Time, Stacking Time </a:t>
            </a:r>
            <a:r>
              <a:rPr lang="ko-KR" altLang="en-US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정의</a:t>
            </a:r>
            <a:endParaRPr lang="en-US" altLang="ko-KR" sz="57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89021" indent="-89021">
              <a:spcBef>
                <a:spcPts val="519"/>
              </a:spcBef>
              <a:buFont typeface="Arial" panose="020B0604020202020204" pitchFamily="34" charset="0"/>
              <a:buChar char="•"/>
            </a:pPr>
            <a:r>
              <a:rPr lang="ko-KR" altLang="en-US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야드 적재량 예측을 통한 </a:t>
            </a:r>
            <a:r>
              <a:rPr lang="ko-KR" altLang="en-US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야드 운영 계획 효율성 증대 </a:t>
            </a:r>
            <a:r>
              <a:rPr lang="ko-KR" altLang="en-US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sz="57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 혼잡도 계산 기반 마련</a:t>
            </a:r>
            <a:endParaRPr lang="en-US" altLang="ko-KR" sz="571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477157" y="2751527"/>
            <a:ext cx="1842668" cy="131632"/>
          </a:xfrm>
          <a:prstGeom prst="rect">
            <a:avLst/>
          </a:prstGeom>
          <a:solidFill>
            <a:schemeClr val="bg1"/>
          </a:solidFill>
        </p:spPr>
        <p:txBody>
          <a:bodyPr vert="horz" lIns="47478" tIns="23739" rIns="47478" bIns="23739" rtlCol="0" anchor="t">
            <a:noAutofit/>
          </a:bodyPr>
          <a:lstStyle/>
          <a:p>
            <a:pPr>
              <a:lnSpc>
                <a:spcPct val="90000"/>
              </a:lnSpc>
              <a:spcBef>
                <a:spcPts val="519"/>
              </a:spcBef>
            </a:pP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</a:t>
            </a:r>
            <a:r>
              <a:rPr lang="en-US" altLang="ko-KR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 결과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3515989" y="2887579"/>
            <a:ext cx="2687699" cy="1317382"/>
            <a:chOff x="6887310" y="4406275"/>
            <a:chExt cx="5176309" cy="25371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7310" y="4703157"/>
              <a:ext cx="4912086" cy="191064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7218953" y="6557919"/>
              <a:ext cx="3863459" cy="385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519"/>
                </a:spcBef>
              </a:pPr>
              <a:r>
                <a:rPr lang="ko-KR" altLang="en-US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생존 분석을 통한 야드 적재량 확률을 </a:t>
              </a:r>
              <a:r>
                <a:rPr lang="ko-KR" altLang="en-US" sz="467" dirty="0">
                  <a:ln>
                    <a:solidFill>
                      <a:srgbClr val="E7E6E6">
                        <a:lumMod val="1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색의 진함에 따라 </a:t>
              </a:r>
              <a:r>
                <a:rPr lang="en-US" altLang="ko-KR" sz="467" dirty="0">
                  <a:ln>
                    <a:solidFill>
                      <a:srgbClr val="E7E6E6">
                        <a:lumMod val="1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Grid</a:t>
              </a:r>
              <a:r>
                <a:rPr lang="ko-KR" altLang="en-US" sz="467" dirty="0">
                  <a:ln>
                    <a:solidFill>
                      <a:srgbClr val="E7E6E6">
                        <a:lumMod val="10000"/>
                        <a:alpha val="15000"/>
                      </a:srgbClr>
                    </a:solidFill>
                  </a:ln>
                  <a:solidFill>
                    <a:prstClr val="black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화 표현</a:t>
              </a:r>
              <a:endParaRPr lang="en-US" altLang="ko-KR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 flipV="1">
              <a:off x="8496721" y="4571653"/>
              <a:ext cx="355232" cy="34317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8851953" y="4571653"/>
              <a:ext cx="386051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9193529" y="4406275"/>
              <a:ext cx="2870090" cy="385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519"/>
                </a:spcBef>
              </a:pPr>
              <a:r>
                <a:rPr lang="ko-KR" altLang="en-US" sz="467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위험 확률 높을 수록 진하게 표시</a:t>
              </a:r>
              <a:endParaRPr lang="en-US" altLang="ko-KR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prstClr val="black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525411" y="3605785"/>
            <a:ext cx="2489528" cy="647070"/>
            <a:chOff x="6979560" y="1361828"/>
            <a:chExt cx="5495172" cy="2032179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9560" y="1363606"/>
              <a:ext cx="2534899" cy="1643921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4828" y="1361828"/>
              <a:ext cx="2635752" cy="1688428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8793015" y="2878285"/>
              <a:ext cx="1055597" cy="51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67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(</a:t>
              </a:r>
              <a:r>
                <a:rPr lang="ko-KR" altLang="en-US" sz="467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수입</a:t>
              </a:r>
              <a:r>
                <a:rPr lang="en-US" altLang="ko-KR" sz="467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)</a:t>
              </a:r>
              <a:endParaRPr lang="ko-KR" altLang="en-US" sz="467" b="1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11563263" y="2857676"/>
              <a:ext cx="911469" cy="515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67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(</a:t>
              </a:r>
              <a:r>
                <a:rPr lang="ko-KR" altLang="en-US" sz="467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수출</a:t>
              </a:r>
              <a:r>
                <a:rPr lang="en-US" altLang="ko-KR" sz="467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)</a:t>
              </a:r>
              <a:endParaRPr lang="ko-KR" altLang="en-US" sz="467" b="1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609231" y="4200732"/>
            <a:ext cx="2006027" cy="16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생존 분석을 통해 변수들의 유의성을 판단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영점 기준 오른쪽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-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유 의미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  <a:endParaRPr lang="ko-KR" altLang="en-US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5990" y="1397027"/>
            <a:ext cx="1803835" cy="118032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3442177" y="1208786"/>
            <a:ext cx="1951461" cy="287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생존 분석을 활용한 컨테이너 속성 별 </a:t>
            </a: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HR Ratio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4557614" y="1456494"/>
            <a:ext cx="1004986" cy="451727"/>
          </a:xfrm>
          <a:prstGeom prst="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[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포함된 정보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]</a:t>
            </a:r>
          </a:p>
          <a:p>
            <a:pPr marL="89021" indent="-89021">
              <a:buFont typeface="Arial" panose="020B0604020202020204" pitchFamily="34" charset="0"/>
              <a:buChar char="•"/>
            </a:pP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Full/Empty</a:t>
            </a:r>
          </a:p>
          <a:p>
            <a:pPr marL="89021" indent="-89021">
              <a:buFont typeface="Arial" panose="020B0604020202020204" pitchFamily="34" charset="0"/>
              <a:buChar char="•"/>
            </a:pP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환적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9021" indent="-89021">
              <a:buFont typeface="Arial" panose="020B0604020202020204" pitchFamily="34" charset="0"/>
              <a:buChar char="•"/>
            </a:pP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컨테이너 화물 종류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9021" indent="-89021">
              <a:buFont typeface="Arial" panose="020B0604020202020204" pitchFamily="34" charset="0"/>
              <a:buChar char="•"/>
            </a:pP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요일 별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2135801" y="3605784"/>
            <a:ext cx="479456" cy="144584"/>
          </a:xfrm>
          <a:prstGeom prst="rect">
            <a:avLst/>
          </a:prstGeom>
          <a:solidFill>
            <a:srgbClr val="004A89">
              <a:alpha val="2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35"/>
          </a:p>
        </p:txBody>
      </p:sp>
      <p:cxnSp>
        <p:nvCxnSpPr>
          <p:cNvPr id="64" name="꺾인 연결선 63"/>
          <p:cNvCxnSpPr>
            <a:stCxn id="53" idx="3"/>
            <a:endCxn id="24" idx="1"/>
          </p:cNvCxnSpPr>
          <p:nvPr/>
        </p:nvCxnSpPr>
        <p:spPr>
          <a:xfrm flipV="1">
            <a:off x="2615257" y="1987189"/>
            <a:ext cx="900732" cy="1690889"/>
          </a:xfrm>
          <a:prstGeom prst="bentConnector3">
            <a:avLst>
              <a:gd name="adj1" fmla="val 67570"/>
            </a:avLst>
          </a:prstGeom>
          <a:ln w="12700">
            <a:solidFill>
              <a:srgbClr val="004A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3218325" y="2576653"/>
            <a:ext cx="1829988" cy="20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519"/>
              </a:spcBef>
            </a:pPr>
            <a:r>
              <a:rPr lang="ko-KR" altLang="en-US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srgbClr val="004A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환적의 영향이 가장 크기 때문에</a:t>
            </a:r>
            <a:r>
              <a:rPr lang="en-US" altLang="ko-KR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srgbClr val="004A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srgbClr val="004A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환적의 유무로 </a:t>
            </a:r>
            <a:r>
              <a:rPr lang="en-US" altLang="ko-KR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srgbClr val="004A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HR Ratio</a:t>
            </a:r>
            <a:r>
              <a:rPr lang="ko-KR" altLang="en-US" sz="467" dirty="0">
                <a:ln>
                  <a:solidFill>
                    <a:srgbClr val="E7E6E6">
                      <a:lumMod val="10000"/>
                      <a:alpha val="15000"/>
                    </a:srgbClr>
                  </a:solidFill>
                </a:ln>
                <a:solidFill>
                  <a:srgbClr val="004A89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표현</a:t>
            </a:r>
            <a:endParaRPr lang="en-US" altLang="ko-KR" sz="467" dirty="0">
              <a:ln>
                <a:solidFill>
                  <a:srgbClr val="E7E6E6">
                    <a:lumMod val="10000"/>
                    <a:alpha val="15000"/>
                  </a:srgbClr>
                </a:solidFill>
              </a:ln>
              <a:solidFill>
                <a:srgbClr val="004A89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646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Smart Operation</a:t>
            </a:r>
            <a:r>
              <a:rPr lang="ko-KR" altLang="en-US" dirty="0"/>
              <a:t>을 위한</a:t>
            </a:r>
            <a:r>
              <a:rPr lang="en-US" altLang="ko-KR" dirty="0"/>
              <a:t> </a:t>
            </a:r>
            <a:r>
              <a:rPr lang="ko-KR" altLang="en-US" dirty="0"/>
              <a:t>머신러닝</a:t>
            </a:r>
            <a:r>
              <a:rPr lang="en-US" altLang="ko-KR" dirty="0"/>
              <a:t>(ML)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2250" y="1083393"/>
            <a:ext cx="1842668" cy="131632"/>
          </a:xfrm>
          <a:prstGeom prst="rect">
            <a:avLst/>
          </a:prstGeom>
          <a:solidFill>
            <a:schemeClr val="bg1"/>
          </a:solidFill>
        </p:spPr>
        <p:txBody>
          <a:bodyPr vert="horz" lIns="47478" tIns="23739" rIns="47478" bIns="23739" rtlCol="0" anchor="t">
            <a:noAutofit/>
          </a:bodyPr>
          <a:lstStyle/>
          <a:p>
            <a:pPr>
              <a:lnSpc>
                <a:spcPct val="90000"/>
              </a:lnSpc>
              <a:spcBef>
                <a:spcPts val="519"/>
              </a:spcBef>
            </a:pP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</a:t>
            </a:r>
            <a:r>
              <a:rPr lang="en-US" altLang="ko-KR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QC </a:t>
            </a: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패턴 분석 정의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91360" y="1801917"/>
            <a:ext cx="1842668" cy="131632"/>
          </a:xfrm>
          <a:prstGeom prst="rect">
            <a:avLst/>
          </a:prstGeom>
          <a:solidFill>
            <a:schemeClr val="bg1"/>
          </a:solidFill>
        </p:spPr>
        <p:txBody>
          <a:bodyPr vert="horz" lIns="47478" tIns="23739" rIns="47478" bIns="23739" rtlCol="0" anchor="t">
            <a:noAutofit/>
          </a:bodyPr>
          <a:lstStyle/>
          <a:p>
            <a:pPr>
              <a:lnSpc>
                <a:spcPct val="90000"/>
              </a:lnSpc>
              <a:spcBef>
                <a:spcPts val="519"/>
              </a:spcBef>
            </a:pP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</a:t>
            </a:r>
            <a:r>
              <a:rPr lang="en-US" altLang="ko-KR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QC </a:t>
            </a:r>
            <a:r>
              <a:rPr lang="ko-KR" altLang="en-US" sz="623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 패턴 분석 방법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81380" y="1206404"/>
            <a:ext cx="5879158" cy="316699"/>
          </a:xfrm>
          <a:prstGeom prst="rect">
            <a:avLst/>
          </a:prstGeom>
        </p:spPr>
        <p:txBody>
          <a:bodyPr vert="horz" lIns="47478" tIns="23739" rIns="47478" bIns="23739" rtlCol="0" anchor="t">
            <a:noAutofit/>
          </a:bodyPr>
          <a:lstStyle/>
          <a:p>
            <a:pPr marL="89021" indent="-890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현재 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TOS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에서는 본선 작업 계획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(Crane Working Plan)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을 구성할 때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양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적하 작업 수량에 따른 단순 산술 형식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(Ex, 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양하 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* 1.5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분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적하 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* 2.5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분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으로 본선 작업을 계획하고 있음</a:t>
            </a:r>
            <a:endParaRPr lang="en-US" altLang="ko-KR" sz="546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  <a:p>
            <a:pPr marL="89021" indent="-890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이러한 단순 산술 형식은 실제 본선 작업 중에 잦은 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Schedule 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변경과 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Yard Crash 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등의 항만 생산성 저하 문제를 야기하고 있음</a:t>
            </a:r>
            <a:endParaRPr lang="en-US" altLang="ko-KR" sz="546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  <a:p>
            <a:pPr marL="89021" indent="-890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본선 작업 시에 더 정교한 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CWP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를 구성할 수 있다면</a:t>
            </a:r>
            <a:r>
              <a:rPr lang="en-US" altLang="ko-KR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546" dirty="0">
                <a:ln>
                  <a:solidFill>
                    <a:srgbClr val="C00000">
                      <a:alpha val="15000"/>
                    </a:srgbClr>
                  </a:solidFill>
                </a:ln>
                <a:solidFill>
                  <a:srgbClr val="C00000"/>
                </a:solidFill>
              </a:rPr>
              <a:t>항만 터미널 생산성을 증가</a:t>
            </a:r>
            <a:r>
              <a:rPr lang="ko-KR" altLang="en-US" sz="54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시킬 수 있는 효과가 있음</a:t>
            </a:r>
            <a:endParaRPr lang="en-US" altLang="ko-KR" sz="546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  <a:p>
            <a:pPr marL="89021" indent="-8902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546" spc="-2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본선 작업 시 컨테이너의 특성을 반영하여 </a:t>
            </a:r>
            <a:r>
              <a:rPr lang="en-US" altLang="ko-KR" sz="546" spc="-2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QC(CC)</a:t>
            </a:r>
            <a:r>
              <a:rPr lang="ko-KR" altLang="en-US" sz="546" spc="-2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의 작업 예상완료시간</a:t>
            </a:r>
            <a:r>
              <a:rPr lang="en-US" altLang="ko-KR" sz="546" spc="-2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(ETC)</a:t>
            </a:r>
            <a:r>
              <a:rPr lang="ko-KR" altLang="en-US" sz="546" spc="-2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을 더 정교하게 예측함을 통해</a:t>
            </a:r>
            <a:r>
              <a:rPr lang="en-US" altLang="ko-KR" sz="546" spc="-26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546" dirty="0">
                <a:ln>
                  <a:solidFill>
                    <a:srgbClr val="C00000">
                      <a:alpha val="15000"/>
                    </a:srgbClr>
                  </a:solidFill>
                </a:ln>
                <a:solidFill>
                  <a:srgbClr val="C00000"/>
                </a:solidFill>
              </a:rPr>
              <a:t>본선 작업 예상시간</a:t>
            </a:r>
            <a:r>
              <a:rPr lang="en-US" altLang="ko-KR" sz="546" dirty="0">
                <a:ln>
                  <a:solidFill>
                    <a:srgbClr val="C00000">
                      <a:alpha val="15000"/>
                    </a:srgbClr>
                  </a:solidFill>
                </a:ln>
                <a:solidFill>
                  <a:srgbClr val="C00000"/>
                </a:solidFill>
              </a:rPr>
              <a:t>(ETW)</a:t>
            </a:r>
            <a:r>
              <a:rPr lang="ko-KR" altLang="en-US" sz="546" dirty="0">
                <a:ln>
                  <a:solidFill>
                    <a:srgbClr val="C00000">
                      <a:alpha val="15000"/>
                    </a:srgbClr>
                  </a:solidFill>
                </a:ln>
                <a:solidFill>
                  <a:srgbClr val="C00000"/>
                </a:solidFill>
              </a:rPr>
              <a:t>의 정확성을 높여 항만 생산성을 증가시키는 것이 목적</a:t>
            </a:r>
            <a:endParaRPr lang="en-US" altLang="ko-KR" sz="546" dirty="0">
              <a:ln>
                <a:solidFill>
                  <a:srgbClr val="C00000">
                    <a:alpha val="15000"/>
                  </a:srgbClr>
                </a:solidFill>
              </a:ln>
              <a:solidFill>
                <a:srgbClr val="C00000"/>
              </a:solidFill>
            </a:endParaRPr>
          </a:p>
          <a:p>
            <a:pPr marL="89021" indent="-8902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46" dirty="0">
              <a:ln>
                <a:solidFill>
                  <a:schemeClr val="bg2">
                    <a:lumMod val="1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402250" y="1952253"/>
            <a:ext cx="1631979" cy="143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본선 작업 스케쥴 정리 기법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401390" y="2742173"/>
            <a:ext cx="1951461" cy="143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본선 작업에서의 </a:t>
            </a: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QC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작업 특성 별 </a:t>
            </a: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ETC 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분포 도출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2113359" y="1949067"/>
            <a:ext cx="1951461" cy="143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ETW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기반으로 본선 작업의 총 시간 예측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3BB9A1-2687-48F1-BAE1-5FF1097337B4}"/>
              </a:ext>
            </a:extLst>
          </p:cNvPr>
          <p:cNvSpPr txBox="1"/>
          <p:nvPr/>
        </p:nvSpPr>
        <p:spPr>
          <a:xfrm>
            <a:off x="2113359" y="2685070"/>
            <a:ext cx="2279817" cy="1438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89021" indent="-89021">
              <a:buFont typeface="Wingdings" panose="05000000000000000000" pitchFamily="2" charset="2"/>
              <a:buChar char="§"/>
            </a:pP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도출된 스케줄의 예상 작업시간 완료를 기준으로 </a:t>
            </a:r>
            <a:r>
              <a:rPr lang="en-US" altLang="ko-KR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ETW </a:t>
            </a:r>
            <a:r>
              <a:rPr lang="ko-KR" altLang="en-US" sz="571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81380" y="2094483"/>
            <a:ext cx="1392078" cy="370115"/>
            <a:chOff x="419099" y="2446317"/>
            <a:chExt cx="2681039" cy="71281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18DC02A-77C1-4166-82FE-9C14AAEB7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99" y="2449391"/>
              <a:ext cx="585134" cy="703406"/>
            </a:xfrm>
            <a:prstGeom prst="rect">
              <a:avLst/>
            </a:prstGeom>
          </p:spPr>
        </p:pic>
        <p:pic>
          <p:nvPicPr>
            <p:cNvPr id="16" name="그림 15" descr="키보드이(가) 표시된 사진&#10;&#10;자동 생성된 설명">
              <a:extLst>
                <a:ext uri="{FF2B5EF4-FFF2-40B4-BE49-F238E27FC236}">
                  <a16:creationId xmlns:a16="http://schemas.microsoft.com/office/drawing/2014/main" id="{11010196-C5EF-4B29-8E18-B3D20584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734" y="2446317"/>
              <a:ext cx="585134" cy="70647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BA4B2A0-6F75-4DEA-A22B-DB0FDE8F2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6369" y="2449390"/>
              <a:ext cx="585134" cy="70647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29E2786-FEF0-4129-A3CC-3AA1C15F6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004" y="2449390"/>
              <a:ext cx="585134" cy="70974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528464" y="3972405"/>
            <a:ext cx="1379550" cy="23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Type, F/M,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작업자 변경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Bay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변경 등의 조건을 고려한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QC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의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ETC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분포 기반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ETC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예측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452988" y="2545102"/>
            <a:ext cx="1379550" cy="16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각 선박에 대한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Bay Cluster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추출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250" y="2077694"/>
            <a:ext cx="1759676" cy="54368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26504B-3E78-43A4-99B5-70308F195EAF}"/>
              </a:ext>
            </a:extLst>
          </p:cNvPr>
          <p:cNvSpPr/>
          <p:nvPr/>
        </p:nvSpPr>
        <p:spPr>
          <a:xfrm>
            <a:off x="4043269" y="2093582"/>
            <a:ext cx="1812272" cy="527799"/>
          </a:xfrm>
          <a:prstGeom prst="rect">
            <a:avLst/>
          </a:prstGeom>
          <a:solidFill>
            <a:srgbClr val="004A89">
              <a:alpha val="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519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ko-KR" altLang="en-US" sz="519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성능 지표</a:t>
            </a:r>
            <a:r>
              <a:rPr lang="en-US" altLang="ko-KR" sz="519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</a:rPr>
              <a:t>]</a:t>
            </a:r>
          </a:p>
          <a:p>
            <a:pPr indent="-89021">
              <a:buFontTx/>
              <a:buChar char="-"/>
            </a:pP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371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개 선박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Schedule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에 대한 평가 진행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indent="-89021">
              <a:buFontTx/>
              <a:buChar char="-"/>
            </a:pP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예측 오차 평균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50.8%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감소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indent="-89021">
              <a:buFontTx/>
              <a:buChar char="-"/>
            </a:pP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기존 산술 방식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Median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기준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3.46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시간의 오차 발생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indent="-89021">
              <a:buFontTx/>
              <a:buChar char="-"/>
            </a:pP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제안된 방법론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Median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기준 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1.56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시간의 오차 발생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indent="-89021">
              <a:buFontTx/>
              <a:buChar char="-"/>
            </a:pP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Yard Crash 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발생 예측 정확성 향상</a:t>
            </a:r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endParaRPr lang="en-US" altLang="ko-KR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97" y="2947811"/>
            <a:ext cx="1414403" cy="959903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352055" y="2885076"/>
            <a:ext cx="3637823" cy="1183558"/>
            <a:chOff x="4586087" y="4003258"/>
            <a:chExt cx="7006177" cy="227944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5051" y="4006740"/>
              <a:ext cx="5737213" cy="227596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4741883" y="4003258"/>
              <a:ext cx="1301660" cy="454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519"/>
                </a:spcBef>
              </a:pPr>
              <a:r>
                <a:rPr lang="en-US" altLang="ko-KR" sz="485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rgbClr val="004A89"/>
                  </a:solidFill>
                  <a:latin typeface="+mn-ea"/>
                </a:rPr>
                <a:t>[</a:t>
              </a:r>
              <a:r>
                <a:rPr lang="en-US" altLang="ko-KR" sz="519" b="1" dirty="0">
                  <a:ln>
                    <a:solidFill>
                      <a:schemeClr val="bg2">
                        <a:lumMod val="10000"/>
                        <a:alpha val="15000"/>
                      </a:schemeClr>
                    </a:solidFill>
                  </a:ln>
                  <a:solidFill>
                    <a:srgbClr val="006E9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Real Berth Work]</a:t>
              </a:r>
              <a:endParaRPr lang="ko-KR" altLang="en-US" sz="519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4586087" y="4666568"/>
              <a:ext cx="1475687" cy="454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519"/>
                </a:spcBef>
              </a:pPr>
              <a:r>
                <a:rPr lang="en-US" altLang="ko-KR" sz="485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rgbClr val="004A89"/>
                  </a:solidFill>
                  <a:latin typeface="+mn-ea"/>
                </a:rPr>
                <a:t>[</a:t>
              </a:r>
              <a:r>
                <a:rPr lang="en-US" altLang="ko-KR" sz="519" b="1" dirty="0">
                  <a:ln>
                    <a:solidFill>
                      <a:schemeClr val="bg2">
                        <a:lumMod val="10000"/>
                        <a:alpha val="15000"/>
                      </a:schemeClr>
                    </a:solidFill>
                  </a:ln>
                  <a:solidFill>
                    <a:srgbClr val="006E9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Original Scheduling]</a:t>
              </a:r>
              <a:endParaRPr lang="ko-KR" altLang="en-US" sz="519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1442CF-6CAC-45CA-BE7C-1B40986D8D3B}"/>
                </a:ext>
              </a:extLst>
            </p:cNvPr>
            <p:cNvSpPr txBox="1"/>
            <p:nvPr/>
          </p:nvSpPr>
          <p:spPr>
            <a:xfrm>
              <a:off x="4624998" y="5410834"/>
              <a:ext cx="1475687" cy="316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519"/>
                </a:spcBef>
              </a:pPr>
              <a:r>
                <a:rPr lang="en-US" altLang="ko-KR" sz="485" b="1" dirty="0">
                  <a:ln>
                    <a:solidFill>
                      <a:schemeClr val="tx2">
                        <a:lumMod val="50000"/>
                        <a:alpha val="15000"/>
                      </a:schemeClr>
                    </a:solidFill>
                  </a:ln>
                  <a:solidFill>
                    <a:srgbClr val="004A89"/>
                  </a:solidFill>
                  <a:latin typeface="+mn-ea"/>
                </a:rPr>
                <a:t>[</a:t>
              </a:r>
              <a:r>
                <a:rPr lang="en-US" altLang="ko-KR" sz="519" b="1" dirty="0">
                  <a:ln>
                    <a:solidFill>
                      <a:schemeClr val="bg2">
                        <a:lumMod val="10000"/>
                        <a:alpha val="15000"/>
                      </a:schemeClr>
                    </a:solidFill>
                  </a:ln>
                  <a:solidFill>
                    <a:srgbClr val="006E9B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Proposed Method]</a:t>
              </a:r>
              <a:endParaRPr lang="ko-KR" altLang="en-US" sz="519" b="1" dirty="0">
                <a:ln>
                  <a:solidFill>
                    <a:schemeClr val="bg2">
                      <a:lumMod val="10000"/>
                      <a:alpha val="15000"/>
                    </a:schemeClr>
                  </a:solidFill>
                </a:ln>
                <a:solidFill>
                  <a:srgbClr val="006E9B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2506251" y="4068290"/>
            <a:ext cx="3349290" cy="16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시간 대 별로 시각화 했을 때</a:t>
            </a:r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Original Scheduling</a:t>
            </a:r>
            <a:r>
              <a:rPr lang="ko-KR" altLang="en-US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에 비해 본 연구의 제안 방법이 탐지 및 예측력이 우수함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1442CF-6CAC-45CA-BE7C-1B40986D8D3B}"/>
              </a:ext>
            </a:extLst>
          </p:cNvPr>
          <p:cNvSpPr txBox="1"/>
          <p:nvPr/>
        </p:nvSpPr>
        <p:spPr>
          <a:xfrm>
            <a:off x="351241" y="2904702"/>
            <a:ext cx="403710" cy="16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67" dirty="0">
                <a:ln>
                  <a:solidFill>
                    <a:schemeClr val="tx2">
                      <a:lumMod val="50000"/>
                      <a:alpha val="1500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Ex)</a:t>
            </a:r>
            <a:endParaRPr lang="ko-KR" altLang="en-US" sz="467" dirty="0">
              <a:ln>
                <a:solidFill>
                  <a:schemeClr val="tx2">
                    <a:lumMod val="50000"/>
                    <a:alpha val="1500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8816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DRB problem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기계의 현황</a:t>
            </a:r>
            <a:endParaRPr lang="en-US" altLang="ko-KR" dirty="0"/>
          </a:p>
          <a:p>
            <a:r>
              <a:rPr lang="ko-KR" altLang="en-US" dirty="0"/>
              <a:t>재고의 현황</a:t>
            </a:r>
            <a:endParaRPr lang="en-US" altLang="ko-KR" dirty="0"/>
          </a:p>
          <a:p>
            <a:r>
              <a:rPr lang="ko-KR" altLang="en-US" dirty="0"/>
              <a:t>현재까지의 작업 실적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276350"/>
            <a:ext cx="2412867" cy="314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8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Quiz #3: y</a:t>
            </a:r>
            <a:r>
              <a:rPr lang="ko-KR" altLang="en-US" dirty="0"/>
              <a:t>는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y=f(x) = x!</a:t>
            </a:r>
          </a:p>
          <a:p>
            <a:pPr lvl="1"/>
            <a:r>
              <a:rPr lang="en-US" altLang="ko-KR" dirty="0"/>
              <a:t>f(3) = ?</a:t>
            </a:r>
          </a:p>
          <a:p>
            <a:r>
              <a:rPr lang="en-US" altLang="ko-KR" dirty="0"/>
              <a:t>y=f(x) = 3x+2</a:t>
            </a:r>
          </a:p>
          <a:p>
            <a:pPr lvl="1"/>
            <a:r>
              <a:rPr lang="en-US" altLang="ko-KR" dirty="0"/>
              <a:t>f(1)=?</a:t>
            </a:r>
          </a:p>
          <a:p>
            <a:r>
              <a:rPr lang="en-US" altLang="ko-KR" dirty="0"/>
              <a:t>f(1)=5, f(2)=8, </a:t>
            </a:r>
          </a:p>
          <a:p>
            <a:pPr lvl="1"/>
            <a:r>
              <a:rPr lang="en-US" altLang="ko-KR" dirty="0"/>
              <a:t>f(3)=?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832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작업의 </a:t>
            </a:r>
            <a:r>
              <a:rPr lang="ko-KR" altLang="en-US" dirty="0" err="1"/>
              <a:t>이상상황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0150"/>
            <a:ext cx="5316113" cy="29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84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24070-2442-4089-8AC9-71A17973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FF3F64-1607-4AC1-87FB-8AAB80601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DECA40-D484-4C26-8265-650CD156A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1150"/>
            <a:ext cx="4648200" cy="2794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3178EA-B0C3-4353-AF97-5FF10194A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895351"/>
            <a:ext cx="3505200" cy="19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3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불량의 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64" y="133350"/>
            <a:ext cx="2209800" cy="17678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733550"/>
            <a:ext cx="425431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귀납적</a:t>
            </a:r>
            <a:r>
              <a:rPr lang="en-US" altLang="ko-KR" dirty="0"/>
              <a:t> vs. </a:t>
            </a:r>
            <a:r>
              <a:rPr lang="ko-KR" altLang="en-US" dirty="0"/>
              <a:t>연역적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Induction(</a:t>
            </a:r>
            <a:r>
              <a:rPr lang="ko-KR" altLang="en-US" dirty="0"/>
              <a:t>귀납</a:t>
            </a:r>
            <a:r>
              <a:rPr lang="en-US" altLang="ko-KR" dirty="0"/>
              <a:t>): </a:t>
            </a:r>
            <a:r>
              <a:rPr lang="ko-KR" altLang="en-US" dirty="0"/>
              <a:t>구체적인 것에서 일반화</a:t>
            </a:r>
            <a:endParaRPr lang="en-US" altLang="ko-KR" dirty="0"/>
          </a:p>
          <a:p>
            <a:pPr lvl="1"/>
            <a:r>
              <a:rPr lang="en-US" altLang="ko-KR" dirty="0"/>
              <a:t>A</a:t>
            </a:r>
            <a:r>
              <a:rPr lang="ko-KR" altLang="en-US" dirty="0"/>
              <a:t>는 죽는다</a:t>
            </a:r>
            <a:r>
              <a:rPr lang="en-US" altLang="ko-KR" dirty="0"/>
              <a:t>,  B</a:t>
            </a:r>
            <a:r>
              <a:rPr lang="ko-KR" altLang="en-US" dirty="0"/>
              <a:t>는 죽는다</a:t>
            </a:r>
            <a:r>
              <a:rPr lang="en-US" altLang="ko-KR" dirty="0"/>
              <a:t>, C</a:t>
            </a:r>
            <a:r>
              <a:rPr lang="ko-KR" altLang="en-US" dirty="0"/>
              <a:t>는 죽는다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모든 사람은 죽는다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Deduction(</a:t>
            </a:r>
            <a:r>
              <a:rPr lang="ko-KR" altLang="en-US" dirty="0"/>
              <a:t>연역</a:t>
            </a:r>
            <a:r>
              <a:rPr lang="en-US" altLang="ko-KR" dirty="0"/>
              <a:t>): </a:t>
            </a:r>
            <a:r>
              <a:rPr lang="ko-KR" altLang="en-US" dirty="0"/>
              <a:t>일반적인 것에서 구체화</a:t>
            </a:r>
            <a:endParaRPr lang="en-US" altLang="ko-KR" dirty="0"/>
          </a:p>
          <a:p>
            <a:pPr lvl="1"/>
            <a:r>
              <a:rPr lang="ko-KR" altLang="en-US" dirty="0"/>
              <a:t>모든 사람은 죽는다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소크라테스는 사람이다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소크라테스는 죽는다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4543425" y="4948238"/>
            <a:ext cx="2314575" cy="1651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altLang="ko-KR"/>
              <a:t>Prof. Hyerim Bae (hrbae@pusan.ac.kr)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52" y="3469080"/>
            <a:ext cx="1333035" cy="106642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606762" y="840061"/>
            <a:ext cx="299110" cy="299110"/>
          </a:xfrm>
          <a:prstGeom prst="ellipse">
            <a:avLst/>
          </a:prstGeom>
          <a:solidFill>
            <a:schemeClr val="bg1"/>
          </a:solidFill>
          <a:ln>
            <a:solidFill>
              <a:srgbClr val="7E5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 dirty="0"/>
          </a:p>
        </p:txBody>
      </p:sp>
      <p:sp>
        <p:nvSpPr>
          <p:cNvPr id="7" name="TextBox 6"/>
          <p:cNvSpPr txBox="1"/>
          <p:nvPr/>
        </p:nvSpPr>
        <p:spPr>
          <a:xfrm>
            <a:off x="3565325" y="840464"/>
            <a:ext cx="434734" cy="3161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/>
              <a:t>Cases</a:t>
            </a:r>
          </a:p>
          <a:p>
            <a:r>
              <a:rPr lang="en-US" altLang="ko-KR" sz="692" dirty="0"/>
              <a:t>(data)</a:t>
            </a:r>
            <a:endParaRPr lang="ko-KR" altLang="en-US" sz="692" dirty="0"/>
          </a:p>
        </p:txBody>
      </p:sp>
      <p:grpSp>
        <p:nvGrpSpPr>
          <p:cNvPr id="13" name="그룹 12"/>
          <p:cNvGrpSpPr/>
          <p:nvPr/>
        </p:nvGrpSpPr>
        <p:grpSpPr>
          <a:xfrm>
            <a:off x="4296565" y="975520"/>
            <a:ext cx="489236" cy="299110"/>
            <a:chOff x="1865114" y="1425987"/>
            <a:chExt cx="706674" cy="432048"/>
          </a:xfrm>
        </p:grpSpPr>
        <p:sp>
          <p:nvSpPr>
            <p:cNvPr id="14" name="타원 13"/>
            <p:cNvSpPr/>
            <p:nvPr/>
          </p:nvSpPr>
          <p:spPr>
            <a:xfrm>
              <a:off x="2002425" y="1425987"/>
              <a:ext cx="432048" cy="432048"/>
            </a:xfrm>
            <a:prstGeom prst="ellipse">
              <a:avLst/>
            </a:prstGeom>
            <a:solidFill>
              <a:srgbClr val="A67C52"/>
            </a:solidFill>
            <a:ln>
              <a:solidFill>
                <a:srgbClr val="7E5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65114" y="1511206"/>
              <a:ext cx="706674" cy="30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62" dirty="0"/>
                <a:t>Theory</a:t>
              </a:r>
              <a:endParaRPr lang="ko-KR" altLang="en-US" sz="762" dirty="0"/>
            </a:p>
          </p:txBody>
        </p:sp>
      </p:grpSp>
      <p:cxnSp>
        <p:nvCxnSpPr>
          <p:cNvPr id="17" name="직선 화살표 연결선 16"/>
          <p:cNvCxnSpPr>
            <a:stCxn id="7" idx="3"/>
            <a:endCxn id="15" idx="1"/>
          </p:cNvCxnSpPr>
          <p:nvPr/>
        </p:nvCxnSpPr>
        <p:spPr>
          <a:xfrm>
            <a:off x="3947309" y="989617"/>
            <a:ext cx="379022" cy="13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3606762" y="2187861"/>
            <a:ext cx="489236" cy="299110"/>
            <a:chOff x="1718262" y="980728"/>
            <a:chExt cx="706674" cy="432048"/>
          </a:xfrm>
          <a:solidFill>
            <a:schemeClr val="bg1"/>
          </a:solidFill>
        </p:grpSpPr>
        <p:sp>
          <p:nvSpPr>
            <p:cNvPr id="21" name="타원 20"/>
            <p:cNvSpPr/>
            <p:nvPr/>
          </p:nvSpPr>
          <p:spPr>
            <a:xfrm>
              <a:off x="1763688" y="980728"/>
              <a:ext cx="432048" cy="432048"/>
            </a:xfrm>
            <a:prstGeom prst="ellipse">
              <a:avLst/>
            </a:prstGeom>
            <a:grpFill/>
            <a:ln>
              <a:solidFill>
                <a:srgbClr val="7E5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18262" y="1065947"/>
              <a:ext cx="706674" cy="30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62" dirty="0"/>
                <a:t>Theory</a:t>
              </a:r>
              <a:endParaRPr lang="ko-KR" altLang="en-US" sz="762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365252" y="2352417"/>
            <a:ext cx="434735" cy="299110"/>
            <a:chOff x="1904477" y="1425987"/>
            <a:chExt cx="627950" cy="432048"/>
          </a:xfrm>
        </p:grpSpPr>
        <p:sp>
          <p:nvSpPr>
            <p:cNvPr id="24" name="타원 23"/>
            <p:cNvSpPr/>
            <p:nvPr/>
          </p:nvSpPr>
          <p:spPr>
            <a:xfrm>
              <a:off x="2002425" y="1425987"/>
              <a:ext cx="432048" cy="432048"/>
            </a:xfrm>
            <a:prstGeom prst="ellipse">
              <a:avLst/>
            </a:prstGeom>
            <a:solidFill>
              <a:srgbClr val="A67C52"/>
            </a:solidFill>
            <a:ln>
              <a:solidFill>
                <a:srgbClr val="7E5E3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46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04477" y="1511206"/>
              <a:ext cx="627950" cy="302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62" dirty="0"/>
                <a:t>Cases</a:t>
              </a:r>
              <a:endParaRPr lang="ko-KR" altLang="en-US" sz="762" dirty="0"/>
            </a:p>
          </p:txBody>
        </p:sp>
      </p:grpSp>
      <p:cxnSp>
        <p:nvCxnSpPr>
          <p:cNvPr id="26" name="직선 화살표 연결선 25"/>
          <p:cNvCxnSpPr>
            <a:stCxn id="22" idx="3"/>
            <a:endCxn id="25" idx="1"/>
          </p:cNvCxnSpPr>
          <p:nvPr/>
        </p:nvCxnSpPr>
        <p:spPr>
          <a:xfrm>
            <a:off x="4036466" y="2337416"/>
            <a:ext cx="357381" cy="16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1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연역적 추론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|?- likes(</a:t>
            </a:r>
            <a:r>
              <a:rPr lang="en-US" altLang="ko-KR" dirty="0" err="1"/>
              <a:t>jungbae</a:t>
            </a:r>
            <a:r>
              <a:rPr lang="en-US" altLang="ko-KR" dirty="0"/>
              <a:t>, </a:t>
            </a:r>
            <a:r>
              <a:rPr lang="en-US" altLang="ko-KR" dirty="0" err="1"/>
              <a:t>sunae</a:t>
            </a:r>
            <a:r>
              <a:rPr lang="en-US" altLang="ko-KR" dirty="0"/>
              <a:t>).</a:t>
            </a:r>
          </a:p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5800" y="1276350"/>
            <a:ext cx="2514600" cy="1219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girl(</a:t>
            </a:r>
            <a:r>
              <a:rPr lang="en-US" altLang="ko-KR" sz="1100" dirty="0" err="1"/>
              <a:t>sunae</a:t>
            </a:r>
            <a:r>
              <a:rPr lang="en-US" altLang="ko-KR" sz="1100" dirty="0"/>
              <a:t>).</a:t>
            </a:r>
          </a:p>
          <a:p>
            <a:r>
              <a:rPr lang="en-US" altLang="ko-KR" sz="1100" dirty="0"/>
              <a:t>boy(</a:t>
            </a:r>
            <a:r>
              <a:rPr lang="en-US" altLang="ko-KR" sz="1100" dirty="0" err="1"/>
              <a:t>jungbae</a:t>
            </a:r>
            <a:r>
              <a:rPr lang="en-US" altLang="ko-KR" sz="1100" dirty="0"/>
              <a:t>).</a:t>
            </a:r>
          </a:p>
          <a:p>
            <a:r>
              <a:rPr lang="en-US" altLang="ko-KR" sz="1100" dirty="0"/>
              <a:t>rich(</a:t>
            </a:r>
            <a:r>
              <a:rPr lang="en-US" altLang="ko-KR" sz="1100" dirty="0" err="1"/>
              <a:t>jungbae</a:t>
            </a:r>
            <a:r>
              <a:rPr lang="en-US" altLang="ko-KR" sz="1100" dirty="0"/>
              <a:t>).</a:t>
            </a:r>
          </a:p>
          <a:p>
            <a:r>
              <a:rPr lang="en-US" altLang="ko-KR" sz="1100" dirty="0"/>
              <a:t>pretty(</a:t>
            </a:r>
            <a:r>
              <a:rPr lang="en-US" altLang="ko-KR" sz="1100" dirty="0" err="1"/>
              <a:t>sunae</a:t>
            </a:r>
            <a:r>
              <a:rPr lang="en-US" altLang="ko-KR" sz="1100" dirty="0"/>
              <a:t>).</a:t>
            </a:r>
          </a:p>
          <a:p>
            <a:r>
              <a:rPr lang="en-US" altLang="ko-KR" sz="1100" dirty="0"/>
              <a:t>likes(X, Y):- girl(X), boy(Y), rich(Y).</a:t>
            </a:r>
          </a:p>
          <a:p>
            <a:r>
              <a:rPr lang="en-US" altLang="ko-KR" sz="1100" dirty="0"/>
              <a:t>likes(X, Y):- boy(X), girl(Y), pretty(Y).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114425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방법론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900" y="895352"/>
            <a:ext cx="6172200" cy="918370"/>
          </a:xfrm>
        </p:spPr>
        <p:txBody>
          <a:bodyPr>
            <a:normAutofit/>
          </a:bodyPr>
          <a:lstStyle/>
          <a:p>
            <a:r>
              <a:rPr lang="ko-KR" altLang="en-US" sz="1100" dirty="0"/>
              <a:t>전통적 학습 기법</a:t>
            </a:r>
            <a:endParaRPr lang="en-US" altLang="ko-KR" sz="11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8" y="1156761"/>
            <a:ext cx="4710425" cy="3008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9356" y="2309732"/>
            <a:ext cx="647934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>
                <a:solidFill>
                  <a:srgbClr val="C00000"/>
                </a:solidFill>
              </a:rPr>
              <a:t>Label </a:t>
            </a:r>
            <a:r>
              <a:rPr lang="ko-KR" altLang="en-US" sz="762" dirty="0">
                <a:solidFill>
                  <a:srgbClr val="C00000"/>
                </a:solidFill>
              </a:rPr>
              <a:t>유무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9654" y="3189758"/>
            <a:ext cx="893193" cy="209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62" dirty="0">
                <a:solidFill>
                  <a:srgbClr val="C00000"/>
                </a:solidFill>
              </a:rPr>
              <a:t>Learning</a:t>
            </a:r>
            <a:r>
              <a:rPr lang="ko-KR" altLang="en-US" sz="762" dirty="0">
                <a:solidFill>
                  <a:srgbClr val="C00000"/>
                </a:solidFill>
              </a:rPr>
              <a:t>의 목적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12055" y="1952495"/>
            <a:ext cx="461986" cy="17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54" dirty="0">
                <a:solidFill>
                  <a:srgbClr val="C00000"/>
                </a:solidFill>
              </a:rPr>
              <a:t>Y</a:t>
            </a:r>
            <a:r>
              <a:rPr lang="ko-KR" altLang="en-US" sz="554" dirty="0">
                <a:solidFill>
                  <a:srgbClr val="C00000"/>
                </a:solidFill>
              </a:rPr>
              <a:t>의 타입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0337" y="3737418"/>
            <a:ext cx="995785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/>
              <a:t>Time series</a:t>
            </a:r>
            <a:endParaRPr lang="ko-KR" altLang="en-US" sz="1246" dirty="0"/>
          </a:p>
        </p:txBody>
      </p:sp>
      <p:sp>
        <p:nvSpPr>
          <p:cNvPr id="9" name="TextBox 8"/>
          <p:cNvSpPr txBox="1"/>
          <p:nvPr/>
        </p:nvSpPr>
        <p:spPr>
          <a:xfrm>
            <a:off x="4578870" y="1745550"/>
            <a:ext cx="931665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>
                <a:solidFill>
                  <a:srgbClr val="0070C0"/>
                </a:solidFill>
              </a:rPr>
              <a:t>X          Y</a:t>
            </a:r>
            <a:endParaRPr lang="ko-KR" altLang="en-US" sz="1246" dirty="0">
              <a:solidFill>
                <a:srgbClr val="0070C0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4783756" y="1879514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42958" y="1696740"/>
            <a:ext cx="218330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31" i="1" dirty="0">
                <a:solidFill>
                  <a:srgbClr val="0070C0"/>
                </a:solidFill>
              </a:rPr>
              <a:t>f</a:t>
            </a:r>
            <a:endParaRPr lang="ko-KR" altLang="en-US" sz="831" i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8713" y="2618588"/>
            <a:ext cx="1649811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b="1" dirty="0">
                <a:solidFill>
                  <a:srgbClr val="0070C0"/>
                </a:solidFill>
              </a:rPr>
              <a:t>X</a:t>
            </a:r>
            <a:r>
              <a:rPr lang="en-US" altLang="ko-KR" sz="1246" dirty="0">
                <a:solidFill>
                  <a:srgbClr val="0070C0"/>
                </a:solidFill>
              </a:rPr>
              <a:t>         (x</a:t>
            </a:r>
            <a:r>
              <a:rPr lang="en-US" altLang="ko-KR" sz="1246" baseline="-25000" dirty="0">
                <a:solidFill>
                  <a:srgbClr val="0070C0"/>
                </a:solidFill>
              </a:rPr>
              <a:t>1</a:t>
            </a:r>
            <a:r>
              <a:rPr lang="en-US" altLang="ko-KR" sz="1246" dirty="0">
                <a:solidFill>
                  <a:srgbClr val="0070C0"/>
                </a:solidFill>
              </a:rPr>
              <a:t>, x</a:t>
            </a:r>
            <a:r>
              <a:rPr lang="en-US" altLang="ko-KR" sz="1246" baseline="-25000" dirty="0">
                <a:solidFill>
                  <a:srgbClr val="0070C0"/>
                </a:solidFill>
              </a:rPr>
              <a:t>2</a:t>
            </a:r>
            <a:r>
              <a:rPr lang="en-US" altLang="ko-KR" sz="1246" dirty="0">
                <a:solidFill>
                  <a:srgbClr val="0070C0"/>
                </a:solidFill>
              </a:rPr>
              <a:t>, … </a:t>
            </a:r>
            <a:r>
              <a:rPr lang="en-US" altLang="ko-KR" sz="1246" dirty="0" err="1">
                <a:solidFill>
                  <a:srgbClr val="0070C0"/>
                </a:solidFill>
              </a:rPr>
              <a:t>x</a:t>
            </a:r>
            <a:r>
              <a:rPr lang="en-US" altLang="ko-KR" sz="1246" baseline="-25000" dirty="0" err="1">
                <a:solidFill>
                  <a:srgbClr val="0070C0"/>
                </a:solidFill>
              </a:rPr>
              <a:t>K</a:t>
            </a:r>
            <a:r>
              <a:rPr lang="en-US" altLang="ko-KR" sz="1246" dirty="0">
                <a:solidFill>
                  <a:srgbClr val="0070C0"/>
                </a:solidFill>
              </a:rPr>
              <a:t>)</a:t>
            </a:r>
            <a:endParaRPr lang="ko-KR" altLang="en-US" sz="1246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141452" y="2746433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80149" y="2887834"/>
            <a:ext cx="857927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b="1" dirty="0">
                <a:solidFill>
                  <a:srgbClr val="0070C0"/>
                </a:solidFill>
              </a:rPr>
              <a:t>X</a:t>
            </a:r>
            <a:r>
              <a:rPr lang="en-US" altLang="ko-KR" sz="1246" dirty="0">
                <a:solidFill>
                  <a:srgbClr val="0070C0"/>
                </a:solidFill>
              </a:rPr>
              <a:t>         </a:t>
            </a:r>
            <a:r>
              <a:rPr lang="en-US" altLang="ko-KR" sz="831" dirty="0" err="1">
                <a:solidFill>
                  <a:srgbClr val="0070C0"/>
                </a:solidFill>
              </a:rPr>
              <a:t>X</a:t>
            </a:r>
            <a:endParaRPr lang="ko-KR" altLang="en-US" sz="1246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99781" y="3754545"/>
            <a:ext cx="928524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b="1" dirty="0" err="1">
                <a:solidFill>
                  <a:srgbClr val="0070C0"/>
                </a:solidFill>
              </a:rPr>
              <a:t>Y</a:t>
            </a:r>
            <a:r>
              <a:rPr lang="en-US" altLang="ko-KR" sz="1246" baseline="-25000" dirty="0" err="1">
                <a:solidFill>
                  <a:srgbClr val="0070C0"/>
                </a:solidFill>
              </a:rPr>
              <a:t>t</a:t>
            </a:r>
            <a:r>
              <a:rPr lang="en-US" altLang="ko-KR" sz="1246" baseline="-25000" dirty="0">
                <a:solidFill>
                  <a:srgbClr val="0070C0"/>
                </a:solidFill>
              </a:rPr>
              <a:t>-k</a:t>
            </a:r>
            <a:r>
              <a:rPr lang="en-US" altLang="ko-KR" sz="1246" dirty="0">
                <a:solidFill>
                  <a:srgbClr val="0070C0"/>
                </a:solidFill>
              </a:rPr>
              <a:t>       </a:t>
            </a:r>
            <a:r>
              <a:rPr lang="en-US" altLang="ko-KR" sz="1246" dirty="0" err="1">
                <a:solidFill>
                  <a:srgbClr val="0070C0"/>
                </a:solidFill>
              </a:rPr>
              <a:t>Y</a:t>
            </a:r>
            <a:r>
              <a:rPr lang="en-US" altLang="ko-KR" sz="1246" baseline="-25000" dirty="0" err="1">
                <a:solidFill>
                  <a:srgbClr val="0070C0"/>
                </a:solidFill>
              </a:rPr>
              <a:t>t</a:t>
            </a:r>
            <a:endParaRPr lang="ko-KR" altLang="en-US" sz="1246" baseline="-25000" dirty="0">
              <a:solidFill>
                <a:srgbClr val="0070C0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974893" y="3889578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34096" y="3706804"/>
            <a:ext cx="218330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31" i="1" dirty="0">
                <a:solidFill>
                  <a:srgbClr val="0070C0"/>
                </a:solidFill>
              </a:rPr>
              <a:t>f</a:t>
            </a:r>
            <a:endParaRPr lang="ko-KR" altLang="en-US" sz="831" i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03158" y="2286891"/>
            <a:ext cx="891591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>
                <a:solidFill>
                  <a:srgbClr val="0070C0"/>
                </a:solidFill>
              </a:rPr>
              <a:t>X          </a:t>
            </a:r>
            <a:r>
              <a:rPr lang="en-US" altLang="ko-KR" sz="692" dirty="0">
                <a:solidFill>
                  <a:srgbClr val="0070C0"/>
                </a:solidFill>
              </a:rPr>
              <a:t>Y</a:t>
            </a:r>
            <a:endParaRPr lang="ko-KR" altLang="en-US" sz="1246" dirty="0">
              <a:solidFill>
                <a:srgbClr val="0070C0"/>
              </a:solidFill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4808042" y="2420854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67245" y="2238080"/>
            <a:ext cx="218330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31" i="1" dirty="0">
                <a:solidFill>
                  <a:srgbClr val="0070C0"/>
                </a:solidFill>
              </a:rPr>
              <a:t>f</a:t>
            </a:r>
            <a:endParaRPr lang="ko-KR" altLang="en-US" sz="831" i="1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85768" y="3274991"/>
            <a:ext cx="1625766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46" dirty="0">
                <a:solidFill>
                  <a:srgbClr val="FF0000"/>
                </a:solidFill>
              </a:rPr>
              <a:t>X          </a:t>
            </a:r>
            <a:r>
              <a:rPr lang="en-US" altLang="ko-KR" sz="1246" dirty="0" err="1">
                <a:solidFill>
                  <a:srgbClr val="FF0000"/>
                </a:solidFill>
              </a:rPr>
              <a:t>X</a:t>
            </a:r>
            <a:r>
              <a:rPr lang="en-US" altLang="ko-KR" sz="1246" dirty="0">
                <a:solidFill>
                  <a:srgbClr val="FF0000"/>
                </a:solidFill>
              </a:rPr>
              <a:t>’          Y</a:t>
            </a:r>
            <a:endParaRPr lang="ko-KR" altLang="en-US" sz="1246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>
            <a:off x="4890654" y="3408955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5547291" y="3402836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69435" y="3202814"/>
            <a:ext cx="218330" cy="2201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31" i="1" dirty="0">
                <a:solidFill>
                  <a:srgbClr val="FF0000"/>
                </a:solidFill>
              </a:rPr>
              <a:t>f</a:t>
            </a:r>
            <a:endParaRPr lang="ko-KR" altLang="en-US" sz="831" i="1" dirty="0">
              <a:solidFill>
                <a:srgbClr val="FF0000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5152886" y="3015679"/>
            <a:ext cx="278435" cy="2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 9"/>
          <p:cNvSpPr/>
          <p:nvPr/>
        </p:nvSpPr>
        <p:spPr>
          <a:xfrm>
            <a:off x="5435993" y="2888915"/>
            <a:ext cx="125174" cy="126995"/>
          </a:xfrm>
          <a:custGeom>
            <a:avLst/>
            <a:gdLst>
              <a:gd name="connsiteX0" fmla="*/ 139070 w 180807"/>
              <a:gd name="connsiteY0" fmla="*/ 183437 h 183437"/>
              <a:gd name="connsiteX1" fmla="*/ 180807 w 180807"/>
              <a:gd name="connsiteY1" fmla="*/ 92376 h 183437"/>
              <a:gd name="connsiteX2" fmla="*/ 139070 w 180807"/>
              <a:gd name="connsiteY2" fmla="*/ 27875 h 183437"/>
              <a:gd name="connsiteX3" fmla="*/ 48010 w 180807"/>
              <a:gd name="connsiteY3" fmla="*/ 1316 h 183437"/>
              <a:gd name="connsiteX4" fmla="*/ 2480 w 180807"/>
              <a:gd name="connsiteY4" fmla="*/ 65817 h 183437"/>
              <a:gd name="connsiteX5" fmla="*/ 10068 w 180807"/>
              <a:gd name="connsiteY5" fmla="*/ 130318 h 18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0807" h="183437">
                <a:moveTo>
                  <a:pt x="139070" y="183437"/>
                </a:moveTo>
                <a:cubicBezTo>
                  <a:pt x="159938" y="150870"/>
                  <a:pt x="180807" y="118303"/>
                  <a:pt x="180807" y="92376"/>
                </a:cubicBezTo>
                <a:cubicBezTo>
                  <a:pt x="180807" y="66449"/>
                  <a:pt x="161203" y="43052"/>
                  <a:pt x="139070" y="27875"/>
                </a:cubicBezTo>
                <a:cubicBezTo>
                  <a:pt x="116937" y="12698"/>
                  <a:pt x="70775" y="-5008"/>
                  <a:pt x="48010" y="1316"/>
                </a:cubicBezTo>
                <a:cubicBezTo>
                  <a:pt x="25245" y="7640"/>
                  <a:pt x="8804" y="44317"/>
                  <a:pt x="2480" y="65817"/>
                </a:cubicBezTo>
                <a:cubicBezTo>
                  <a:pt x="-3844" y="87317"/>
                  <a:pt x="3112" y="108817"/>
                  <a:pt x="10068" y="130318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46"/>
          </a:p>
        </p:txBody>
      </p:sp>
      <p:pic>
        <p:nvPicPr>
          <p:cNvPr id="1026" name="Picture 2" descr="10 Companies Using Machine Learning in Cool Ways | WordStre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696" y="398454"/>
            <a:ext cx="1752724" cy="12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A600D7-582B-4D9F-805F-E983B33593B0}"/>
              </a:ext>
            </a:extLst>
          </p:cNvPr>
          <p:cNvSpPr/>
          <p:nvPr/>
        </p:nvSpPr>
        <p:spPr>
          <a:xfrm>
            <a:off x="342900" y="4211657"/>
            <a:ext cx="3429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Deep learning(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딥러닝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Reinforcement learning(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강화학습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40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007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ko-KR" altLang="en-US" sz="1200" dirty="0"/>
              <a:t>지도학습</a:t>
            </a:r>
            <a:r>
              <a:rPr lang="en-US" altLang="ko-KR" sz="1200" dirty="0"/>
              <a:t> vs. </a:t>
            </a:r>
            <a:r>
              <a:rPr lang="ko-KR" altLang="en-US" sz="1200" dirty="0"/>
              <a:t>비지도학습</a:t>
            </a:r>
            <a:endParaRPr lang="en-US" altLang="ko-KR" sz="1200" dirty="0"/>
          </a:p>
          <a:p>
            <a:pPr lvl="1">
              <a:lnSpc>
                <a:spcPct val="110000"/>
              </a:lnSpc>
            </a:pPr>
            <a:r>
              <a:rPr lang="ko-KR" altLang="en-US" sz="1050" dirty="0"/>
              <a:t>지도학습</a:t>
            </a:r>
            <a:endParaRPr lang="en-US" altLang="ko-KR" sz="1050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이미 분류 결과가 알려져 있는 학습데이터를 통해 모델 학습</a:t>
            </a:r>
            <a:r>
              <a:rPr lang="en-US" altLang="ko-KR" sz="900" dirty="0"/>
              <a:t> 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비지도학습</a:t>
            </a:r>
            <a:endParaRPr lang="en-US" altLang="ko-KR" sz="1050" dirty="0"/>
          </a:p>
          <a:p>
            <a:pPr lvl="2">
              <a:lnSpc>
                <a:spcPct val="110000"/>
              </a:lnSpc>
            </a:pPr>
            <a:r>
              <a:rPr lang="ko-KR" altLang="en-US" sz="900" dirty="0"/>
              <a:t>분류 결과가 알려져 있지 않은 학습데이터를 통해 모델 학습</a:t>
            </a:r>
            <a:endParaRPr lang="en-US" altLang="ko-KR" sz="900" dirty="0"/>
          </a:p>
          <a:p>
            <a:pPr lvl="2">
              <a:lnSpc>
                <a:spcPct val="110000"/>
              </a:lnSpc>
            </a:pPr>
            <a:r>
              <a:rPr lang="ko-KR" altLang="en-US" sz="900" dirty="0"/>
              <a:t>개념적 클러스터링 또는 범주 형성</a:t>
            </a:r>
            <a:endParaRPr lang="en-US" altLang="ko-KR" sz="900" dirty="0"/>
          </a:p>
          <a:p>
            <a:pPr lvl="1">
              <a:lnSpc>
                <a:spcPct val="110000"/>
              </a:lnSpc>
            </a:pPr>
            <a:r>
              <a:rPr lang="ko-KR" altLang="en-US" sz="938" dirty="0"/>
              <a:t>강화학습</a:t>
            </a:r>
            <a:endParaRPr lang="en-US" altLang="ko-KR" sz="938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B95772B-DB65-4820-80B7-0864F0558271}" type="slidenum">
              <a:rPr lang="en-US" altLang="ko-KR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0821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CLabPPTv1.pptx" id="{40F6047B-5EE6-4566-BC5E-3571A2220D60}" vid="{F984BC31-79A8-492A-8888-FE7ECF3EB51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BSCLabPPTv1</Template>
  <TotalTime>19091</TotalTime>
  <Words>4474</Words>
  <Application>Microsoft Office PowerPoint</Application>
  <PresentationFormat>사용자 지정</PresentationFormat>
  <Paragraphs>655</Paragraphs>
  <Slides>52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52</vt:i4>
      </vt:variant>
    </vt:vector>
  </HeadingPairs>
  <TitlesOfParts>
    <vt:vector size="71" baseType="lpstr">
      <vt:lpstr>굴림</vt:lpstr>
      <vt:lpstr>나눔스퀘어</vt:lpstr>
      <vt:lpstr>나눔스퀘어_ac</vt:lpstr>
      <vt:lpstr>돋움</vt:lpstr>
      <vt:lpstr>돋움체</vt:lpstr>
      <vt:lpstr>맑은 고딕</vt:lpstr>
      <vt:lpstr>Arial</vt:lpstr>
      <vt:lpstr>Calibri</vt:lpstr>
      <vt:lpstr>Calibri Light</vt:lpstr>
      <vt:lpstr>Cambria</vt:lpstr>
      <vt:lpstr>Cambria Math</vt:lpstr>
      <vt:lpstr>Symbol</vt:lpstr>
      <vt:lpstr>Times New Roman</vt:lpstr>
      <vt:lpstr>Wingdings</vt:lpstr>
      <vt:lpstr>Wingdings 3</vt:lpstr>
      <vt:lpstr>Office 테마</vt:lpstr>
      <vt:lpstr>Equation</vt:lpstr>
      <vt:lpstr>비트맵 이미지</vt:lpstr>
      <vt:lpstr>차트</vt:lpstr>
      <vt:lpstr>PowerPoint 프레젠테이션</vt:lpstr>
      <vt:lpstr>학습이란 무엇인가?</vt:lpstr>
      <vt:lpstr>Quiz #1: f 는 무엇일까?</vt:lpstr>
      <vt:lpstr>Quiz #2: A와 B는 각각 무엇을 의미할까?</vt:lpstr>
      <vt:lpstr>Quiz #3: y는 무엇일까?</vt:lpstr>
      <vt:lpstr>귀납적 vs. 연역적</vt:lpstr>
      <vt:lpstr>연역적 추론</vt:lpstr>
      <vt:lpstr>학습 방법론</vt:lpstr>
      <vt:lpstr>PowerPoint 프레젠테이션</vt:lpstr>
      <vt:lpstr>기계학습(Machine Learning)은 무엇인가?</vt:lpstr>
      <vt:lpstr>학습의 구성 요소</vt:lpstr>
      <vt:lpstr>PowerPoint 프레젠테이션</vt:lpstr>
      <vt:lpstr>PLA (Perceptron)</vt:lpstr>
      <vt:lpstr>Perceptron의 학습 방법</vt:lpstr>
      <vt:lpstr>Widrow-Hoff Procedure</vt:lpstr>
      <vt:lpstr>간단한 분류기: 퍼셉트론(Perceptron)</vt:lpstr>
      <vt:lpstr>분석에 필요한 데이터 유형</vt:lpstr>
      <vt:lpstr>귀납적 추리 (Inductive inference)</vt:lpstr>
      <vt:lpstr>데이터마이닝(DM)이 무엇인가?</vt:lpstr>
      <vt:lpstr>언제, 어디서, 왜</vt:lpstr>
      <vt:lpstr>배경</vt:lpstr>
      <vt:lpstr>Brief history</vt:lpstr>
      <vt:lpstr>Application</vt:lpstr>
      <vt:lpstr>DM의 출발점: Data(base)</vt:lpstr>
      <vt:lpstr>기본 개념들</vt:lpstr>
      <vt:lpstr>용어 및 표기법</vt:lpstr>
      <vt:lpstr>데이터 마이닝(Data mining)</vt:lpstr>
      <vt:lpstr>예측(Prediction)</vt:lpstr>
      <vt:lpstr>보르도 와인 생산과정</vt:lpstr>
      <vt:lpstr>기상조건에 따른 보르도 와인의 품질은?</vt:lpstr>
      <vt:lpstr>보르도 와인 </vt:lpstr>
      <vt:lpstr>분류 (Classification)</vt:lpstr>
      <vt:lpstr>의사결정 나무: 포털 사용자 중에서 서비스 사용자 예측                        </vt:lpstr>
      <vt:lpstr>장바구니 분석</vt:lpstr>
      <vt:lpstr>추천 시스템</vt:lpstr>
      <vt:lpstr>NATE에서 내용</vt:lpstr>
      <vt:lpstr>PowerPoint 프레젠테이션</vt:lpstr>
      <vt:lpstr>군집화 (Clustering)</vt:lpstr>
      <vt:lpstr>금융상품의 지수 변화에 따른 시계열 패턴 군집화</vt:lpstr>
      <vt:lpstr>각각 다른 형태의 체형들</vt:lpstr>
      <vt:lpstr>마케팅 태스크, 데이터마이닝 태스크, 응용 분야</vt:lpstr>
      <vt:lpstr>데이터 기반 접근법의 단계</vt:lpstr>
      <vt:lpstr>항만에서의 모니터링</vt:lpstr>
      <vt:lpstr>작업 완료시간 예측</vt:lpstr>
      <vt:lpstr>실험결과 (1)</vt:lpstr>
      <vt:lpstr>실험결과 (2)</vt:lpstr>
      <vt:lpstr>Smart Operation을 위한 머신러닝(ML)</vt:lpstr>
      <vt:lpstr>Smart Operation을 위한 머신러닝(ML)</vt:lpstr>
      <vt:lpstr>DRB problem</vt:lpstr>
      <vt:lpstr>작업의 이상상황</vt:lpstr>
      <vt:lpstr>PowerPoint 프레젠테이션</vt:lpstr>
      <vt:lpstr>불량의 원인</vt:lpstr>
    </vt:vector>
  </TitlesOfParts>
  <Company>IdeasResearch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Scheduling</dc:title>
  <dc:creator>Yulim</dc:creator>
  <cp:lastModifiedBy>USER</cp:lastModifiedBy>
  <cp:revision>485</cp:revision>
  <dcterms:created xsi:type="dcterms:W3CDTF">2016-10-05T02:16:34Z</dcterms:created>
  <dcterms:modified xsi:type="dcterms:W3CDTF">2022-09-28T05:12:16Z</dcterms:modified>
</cp:coreProperties>
</file>